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7" r:id="rId13"/>
    <p:sldId id="268" r:id="rId14"/>
    <p:sldId id="269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C22A81-0A20-41E2-B725-899E697823B7}" type="doc">
      <dgm:prSet loTypeId="urn:microsoft.com/office/officeart/2005/8/layout/hierarchy1" loCatId="hierarchy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4EA8248-E35A-4C21-90F9-C7F13922DA4E}">
      <dgm:prSet/>
      <dgm:spPr/>
      <dgm:t>
        <a:bodyPr/>
        <a:lstStyle/>
        <a:p>
          <a:r>
            <a:rPr lang="en-US" dirty="0"/>
            <a:t>Bright-Hope need to diagnose mood disorders in patients</a:t>
          </a:r>
        </a:p>
      </dgm:t>
    </dgm:pt>
    <dgm:pt modelId="{58DD09E6-48FB-4B41-B412-A995CD2318B9}" type="parTrans" cxnId="{7D08C74A-BB08-41FF-B21F-DFA29143B4B7}">
      <dgm:prSet/>
      <dgm:spPr/>
      <dgm:t>
        <a:bodyPr/>
        <a:lstStyle/>
        <a:p>
          <a:endParaRPr lang="en-US"/>
        </a:p>
      </dgm:t>
    </dgm:pt>
    <dgm:pt modelId="{D2F4769E-AAAC-49F4-999D-EE0F6262CB5E}" type="sibTrans" cxnId="{7D08C74A-BB08-41FF-B21F-DFA29143B4B7}">
      <dgm:prSet/>
      <dgm:spPr/>
      <dgm:t>
        <a:bodyPr/>
        <a:lstStyle/>
        <a:p>
          <a:endParaRPr lang="en-US"/>
        </a:p>
      </dgm:t>
    </dgm:pt>
    <dgm:pt modelId="{D7AA0F15-30A3-4CC3-A774-49D020D7B508}">
      <dgm:prSet/>
      <dgm:spPr/>
      <dgm:t>
        <a:bodyPr/>
        <a:lstStyle/>
        <a:p>
          <a:r>
            <a:rPr lang="en-US" dirty="0"/>
            <a:t>Available to us is a dataset containing self-reported survey results of 240 patients, along with the diagnosis given to them</a:t>
          </a:r>
        </a:p>
      </dgm:t>
    </dgm:pt>
    <dgm:pt modelId="{88444D4A-6623-421E-8648-805F13829AAA}" type="parTrans" cxnId="{591B0947-FF24-4443-805D-CD212040CA68}">
      <dgm:prSet/>
      <dgm:spPr/>
      <dgm:t>
        <a:bodyPr/>
        <a:lstStyle/>
        <a:p>
          <a:endParaRPr lang="en-US"/>
        </a:p>
      </dgm:t>
    </dgm:pt>
    <dgm:pt modelId="{55174D2C-4487-4C9C-84E8-B910308E1F05}" type="sibTrans" cxnId="{591B0947-FF24-4443-805D-CD212040CA68}">
      <dgm:prSet/>
      <dgm:spPr/>
      <dgm:t>
        <a:bodyPr/>
        <a:lstStyle/>
        <a:p>
          <a:endParaRPr lang="en-US"/>
        </a:p>
      </dgm:t>
    </dgm:pt>
    <dgm:pt modelId="{F1DE32EA-4501-4146-BF67-9550E3DEF69E}">
      <dgm:prSet/>
      <dgm:spPr/>
      <dgm:t>
        <a:bodyPr/>
        <a:lstStyle/>
        <a:p>
          <a:r>
            <a:rPr lang="en-US"/>
            <a:t>Our goal is to use machine learning to leverage this data to create our own predictive model to assess mood disorder based on survey results</a:t>
          </a:r>
        </a:p>
      </dgm:t>
    </dgm:pt>
    <dgm:pt modelId="{89C4799A-E61C-4224-BC05-43CEB9C0D0FD}" type="parTrans" cxnId="{8C92E34C-8D67-4B2B-B8C2-47263D28CE5E}">
      <dgm:prSet/>
      <dgm:spPr/>
      <dgm:t>
        <a:bodyPr/>
        <a:lstStyle/>
        <a:p>
          <a:endParaRPr lang="en-US"/>
        </a:p>
      </dgm:t>
    </dgm:pt>
    <dgm:pt modelId="{13BF0125-6D18-41E3-BE7C-4AB46F568C47}" type="sibTrans" cxnId="{8C92E34C-8D67-4B2B-B8C2-47263D28CE5E}">
      <dgm:prSet/>
      <dgm:spPr/>
      <dgm:t>
        <a:bodyPr/>
        <a:lstStyle/>
        <a:p>
          <a:endParaRPr lang="en-US"/>
        </a:p>
      </dgm:t>
    </dgm:pt>
    <dgm:pt modelId="{5EEEDA69-5AE6-4D2F-8E57-5C169ACAD8A2}" type="pres">
      <dgm:prSet presAssocID="{4AC22A81-0A20-41E2-B725-899E697823B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89DF70F-04CB-47C0-A04F-2A1471439E1B}" type="pres">
      <dgm:prSet presAssocID="{14EA8248-E35A-4C21-90F9-C7F13922DA4E}" presName="hierRoot1" presStyleCnt="0"/>
      <dgm:spPr/>
    </dgm:pt>
    <dgm:pt modelId="{DA5AAD01-2516-44CB-9A79-A2E4B4E133A3}" type="pres">
      <dgm:prSet presAssocID="{14EA8248-E35A-4C21-90F9-C7F13922DA4E}" presName="composite" presStyleCnt="0"/>
      <dgm:spPr/>
    </dgm:pt>
    <dgm:pt modelId="{A627F5C0-A9B4-4A02-B78D-5D92E462573A}" type="pres">
      <dgm:prSet presAssocID="{14EA8248-E35A-4C21-90F9-C7F13922DA4E}" presName="background" presStyleLbl="node0" presStyleIdx="0" presStyleCnt="3"/>
      <dgm:spPr/>
    </dgm:pt>
    <dgm:pt modelId="{14C1E411-A385-4F2A-98F7-9BF3887892FD}" type="pres">
      <dgm:prSet presAssocID="{14EA8248-E35A-4C21-90F9-C7F13922DA4E}" presName="text" presStyleLbl="fgAcc0" presStyleIdx="0" presStyleCnt="3">
        <dgm:presLayoutVars>
          <dgm:chPref val="3"/>
        </dgm:presLayoutVars>
      </dgm:prSet>
      <dgm:spPr/>
    </dgm:pt>
    <dgm:pt modelId="{87F6B368-DC69-4B3C-B26C-AFFFDE0EE625}" type="pres">
      <dgm:prSet presAssocID="{14EA8248-E35A-4C21-90F9-C7F13922DA4E}" presName="hierChild2" presStyleCnt="0"/>
      <dgm:spPr/>
    </dgm:pt>
    <dgm:pt modelId="{ECA91D71-5A3F-4136-8C37-CD0ADED75B2D}" type="pres">
      <dgm:prSet presAssocID="{D7AA0F15-30A3-4CC3-A774-49D020D7B508}" presName="hierRoot1" presStyleCnt="0"/>
      <dgm:spPr/>
    </dgm:pt>
    <dgm:pt modelId="{CC242B8C-1988-4F35-AB1D-3C91D1B64AC3}" type="pres">
      <dgm:prSet presAssocID="{D7AA0F15-30A3-4CC3-A774-49D020D7B508}" presName="composite" presStyleCnt="0"/>
      <dgm:spPr/>
    </dgm:pt>
    <dgm:pt modelId="{686DD44F-1150-4C79-A1C8-78416EC3ECE5}" type="pres">
      <dgm:prSet presAssocID="{D7AA0F15-30A3-4CC3-A774-49D020D7B508}" presName="background" presStyleLbl="node0" presStyleIdx="1" presStyleCnt="3"/>
      <dgm:spPr/>
    </dgm:pt>
    <dgm:pt modelId="{62107B38-7A1B-4AA1-A1CC-435311A02109}" type="pres">
      <dgm:prSet presAssocID="{D7AA0F15-30A3-4CC3-A774-49D020D7B508}" presName="text" presStyleLbl="fgAcc0" presStyleIdx="1" presStyleCnt="3">
        <dgm:presLayoutVars>
          <dgm:chPref val="3"/>
        </dgm:presLayoutVars>
      </dgm:prSet>
      <dgm:spPr/>
    </dgm:pt>
    <dgm:pt modelId="{DC26CC7B-1966-4E44-9724-08DBB062A509}" type="pres">
      <dgm:prSet presAssocID="{D7AA0F15-30A3-4CC3-A774-49D020D7B508}" presName="hierChild2" presStyleCnt="0"/>
      <dgm:spPr/>
    </dgm:pt>
    <dgm:pt modelId="{AB76632A-4413-4800-A3FF-400E5C490D06}" type="pres">
      <dgm:prSet presAssocID="{F1DE32EA-4501-4146-BF67-9550E3DEF69E}" presName="hierRoot1" presStyleCnt="0"/>
      <dgm:spPr/>
    </dgm:pt>
    <dgm:pt modelId="{3BF495E3-9F90-4002-B6FC-A6A0BC6C8D7C}" type="pres">
      <dgm:prSet presAssocID="{F1DE32EA-4501-4146-BF67-9550E3DEF69E}" presName="composite" presStyleCnt="0"/>
      <dgm:spPr/>
    </dgm:pt>
    <dgm:pt modelId="{25BE4E5C-4F8E-44AF-A55D-271923F3FBE2}" type="pres">
      <dgm:prSet presAssocID="{F1DE32EA-4501-4146-BF67-9550E3DEF69E}" presName="background" presStyleLbl="node0" presStyleIdx="2" presStyleCnt="3"/>
      <dgm:spPr/>
    </dgm:pt>
    <dgm:pt modelId="{E1A3DF7F-4583-4CC4-82CB-66EF09EAB407}" type="pres">
      <dgm:prSet presAssocID="{F1DE32EA-4501-4146-BF67-9550E3DEF69E}" presName="text" presStyleLbl="fgAcc0" presStyleIdx="2" presStyleCnt="3">
        <dgm:presLayoutVars>
          <dgm:chPref val="3"/>
        </dgm:presLayoutVars>
      </dgm:prSet>
      <dgm:spPr/>
    </dgm:pt>
    <dgm:pt modelId="{0DC319AF-7C93-4901-A18A-2FB1DE4AC088}" type="pres">
      <dgm:prSet presAssocID="{F1DE32EA-4501-4146-BF67-9550E3DEF69E}" presName="hierChild2" presStyleCnt="0"/>
      <dgm:spPr/>
    </dgm:pt>
  </dgm:ptLst>
  <dgm:cxnLst>
    <dgm:cxn modelId="{591B0947-FF24-4443-805D-CD212040CA68}" srcId="{4AC22A81-0A20-41E2-B725-899E697823B7}" destId="{D7AA0F15-30A3-4CC3-A774-49D020D7B508}" srcOrd="1" destOrd="0" parTransId="{88444D4A-6623-421E-8648-805F13829AAA}" sibTransId="{55174D2C-4487-4C9C-84E8-B910308E1F05}"/>
    <dgm:cxn modelId="{7D08C74A-BB08-41FF-B21F-DFA29143B4B7}" srcId="{4AC22A81-0A20-41E2-B725-899E697823B7}" destId="{14EA8248-E35A-4C21-90F9-C7F13922DA4E}" srcOrd="0" destOrd="0" parTransId="{58DD09E6-48FB-4B41-B412-A995CD2318B9}" sibTransId="{D2F4769E-AAAC-49F4-999D-EE0F6262CB5E}"/>
    <dgm:cxn modelId="{8C92E34C-8D67-4B2B-B8C2-47263D28CE5E}" srcId="{4AC22A81-0A20-41E2-B725-899E697823B7}" destId="{F1DE32EA-4501-4146-BF67-9550E3DEF69E}" srcOrd="2" destOrd="0" parTransId="{89C4799A-E61C-4224-BC05-43CEB9C0D0FD}" sibTransId="{13BF0125-6D18-41E3-BE7C-4AB46F568C47}"/>
    <dgm:cxn modelId="{641743AD-F8D1-4CA6-BCC2-867F5F131040}" type="presOf" srcId="{D7AA0F15-30A3-4CC3-A774-49D020D7B508}" destId="{62107B38-7A1B-4AA1-A1CC-435311A02109}" srcOrd="0" destOrd="0" presId="urn:microsoft.com/office/officeart/2005/8/layout/hierarchy1"/>
    <dgm:cxn modelId="{1E0A27BF-61CA-4D47-A97C-95F9A0462BE5}" type="presOf" srcId="{14EA8248-E35A-4C21-90F9-C7F13922DA4E}" destId="{14C1E411-A385-4F2A-98F7-9BF3887892FD}" srcOrd="0" destOrd="0" presId="urn:microsoft.com/office/officeart/2005/8/layout/hierarchy1"/>
    <dgm:cxn modelId="{27FEADD0-A3BA-428D-8925-9C04E6FA563A}" type="presOf" srcId="{4AC22A81-0A20-41E2-B725-899E697823B7}" destId="{5EEEDA69-5AE6-4D2F-8E57-5C169ACAD8A2}" srcOrd="0" destOrd="0" presId="urn:microsoft.com/office/officeart/2005/8/layout/hierarchy1"/>
    <dgm:cxn modelId="{D1C55CD1-71D9-447A-9A2C-5D4E09321AF0}" type="presOf" srcId="{F1DE32EA-4501-4146-BF67-9550E3DEF69E}" destId="{E1A3DF7F-4583-4CC4-82CB-66EF09EAB407}" srcOrd="0" destOrd="0" presId="urn:microsoft.com/office/officeart/2005/8/layout/hierarchy1"/>
    <dgm:cxn modelId="{BD3A148E-5831-413D-BF41-D453742E40EF}" type="presParOf" srcId="{5EEEDA69-5AE6-4D2F-8E57-5C169ACAD8A2}" destId="{989DF70F-04CB-47C0-A04F-2A1471439E1B}" srcOrd="0" destOrd="0" presId="urn:microsoft.com/office/officeart/2005/8/layout/hierarchy1"/>
    <dgm:cxn modelId="{01F2339E-4B5C-4E4B-954D-62E4F86AAEB4}" type="presParOf" srcId="{989DF70F-04CB-47C0-A04F-2A1471439E1B}" destId="{DA5AAD01-2516-44CB-9A79-A2E4B4E133A3}" srcOrd="0" destOrd="0" presId="urn:microsoft.com/office/officeart/2005/8/layout/hierarchy1"/>
    <dgm:cxn modelId="{98040422-AFE2-46DC-BF4D-2BD043325DCE}" type="presParOf" srcId="{DA5AAD01-2516-44CB-9A79-A2E4B4E133A3}" destId="{A627F5C0-A9B4-4A02-B78D-5D92E462573A}" srcOrd="0" destOrd="0" presId="urn:microsoft.com/office/officeart/2005/8/layout/hierarchy1"/>
    <dgm:cxn modelId="{E7977B97-28EC-4953-8CAB-8B474A42DB1D}" type="presParOf" srcId="{DA5AAD01-2516-44CB-9A79-A2E4B4E133A3}" destId="{14C1E411-A385-4F2A-98F7-9BF3887892FD}" srcOrd="1" destOrd="0" presId="urn:microsoft.com/office/officeart/2005/8/layout/hierarchy1"/>
    <dgm:cxn modelId="{3563D15D-0889-41BD-8938-209C9E504BFC}" type="presParOf" srcId="{989DF70F-04CB-47C0-A04F-2A1471439E1B}" destId="{87F6B368-DC69-4B3C-B26C-AFFFDE0EE625}" srcOrd="1" destOrd="0" presId="urn:microsoft.com/office/officeart/2005/8/layout/hierarchy1"/>
    <dgm:cxn modelId="{4EB094C9-4393-4CE8-9E19-1A563203E600}" type="presParOf" srcId="{5EEEDA69-5AE6-4D2F-8E57-5C169ACAD8A2}" destId="{ECA91D71-5A3F-4136-8C37-CD0ADED75B2D}" srcOrd="1" destOrd="0" presId="urn:microsoft.com/office/officeart/2005/8/layout/hierarchy1"/>
    <dgm:cxn modelId="{46F8D8BF-3B95-4750-AE1D-E5691C243FA5}" type="presParOf" srcId="{ECA91D71-5A3F-4136-8C37-CD0ADED75B2D}" destId="{CC242B8C-1988-4F35-AB1D-3C91D1B64AC3}" srcOrd="0" destOrd="0" presId="urn:microsoft.com/office/officeart/2005/8/layout/hierarchy1"/>
    <dgm:cxn modelId="{707A863A-E226-494E-9BDD-544C685D234F}" type="presParOf" srcId="{CC242B8C-1988-4F35-AB1D-3C91D1B64AC3}" destId="{686DD44F-1150-4C79-A1C8-78416EC3ECE5}" srcOrd="0" destOrd="0" presId="urn:microsoft.com/office/officeart/2005/8/layout/hierarchy1"/>
    <dgm:cxn modelId="{F7727493-7472-4288-801A-28FE447F2DC7}" type="presParOf" srcId="{CC242B8C-1988-4F35-AB1D-3C91D1B64AC3}" destId="{62107B38-7A1B-4AA1-A1CC-435311A02109}" srcOrd="1" destOrd="0" presId="urn:microsoft.com/office/officeart/2005/8/layout/hierarchy1"/>
    <dgm:cxn modelId="{7E813E58-757D-499F-BF41-A0EEF3EBAFCC}" type="presParOf" srcId="{ECA91D71-5A3F-4136-8C37-CD0ADED75B2D}" destId="{DC26CC7B-1966-4E44-9724-08DBB062A509}" srcOrd="1" destOrd="0" presId="urn:microsoft.com/office/officeart/2005/8/layout/hierarchy1"/>
    <dgm:cxn modelId="{7DDFDBC6-E8BC-441D-B71E-88BA80B0975C}" type="presParOf" srcId="{5EEEDA69-5AE6-4D2F-8E57-5C169ACAD8A2}" destId="{AB76632A-4413-4800-A3FF-400E5C490D06}" srcOrd="2" destOrd="0" presId="urn:microsoft.com/office/officeart/2005/8/layout/hierarchy1"/>
    <dgm:cxn modelId="{52F96FF6-0A37-4705-8F45-6C6286B47D25}" type="presParOf" srcId="{AB76632A-4413-4800-A3FF-400E5C490D06}" destId="{3BF495E3-9F90-4002-B6FC-A6A0BC6C8D7C}" srcOrd="0" destOrd="0" presId="urn:microsoft.com/office/officeart/2005/8/layout/hierarchy1"/>
    <dgm:cxn modelId="{78172A39-7A88-4347-8076-3DF3BD5E154A}" type="presParOf" srcId="{3BF495E3-9F90-4002-B6FC-A6A0BC6C8D7C}" destId="{25BE4E5C-4F8E-44AF-A55D-271923F3FBE2}" srcOrd="0" destOrd="0" presId="urn:microsoft.com/office/officeart/2005/8/layout/hierarchy1"/>
    <dgm:cxn modelId="{06B75F01-75FB-4A93-9592-EBFAC73E6848}" type="presParOf" srcId="{3BF495E3-9F90-4002-B6FC-A6A0BC6C8D7C}" destId="{E1A3DF7F-4583-4CC4-82CB-66EF09EAB407}" srcOrd="1" destOrd="0" presId="urn:microsoft.com/office/officeart/2005/8/layout/hierarchy1"/>
    <dgm:cxn modelId="{BAD2845A-8DA2-4E74-B571-99EA8E0283E5}" type="presParOf" srcId="{AB76632A-4413-4800-A3FF-400E5C490D06}" destId="{0DC319AF-7C93-4901-A18A-2FB1DE4AC08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5E958A-E5CA-44CD-BFD0-11770981C48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6AC735F-D338-4413-9928-93B98F83C268}">
      <dgm:prSet/>
      <dgm:spPr/>
      <dgm:t>
        <a:bodyPr/>
        <a:lstStyle/>
        <a:p>
          <a:r>
            <a:rPr lang="en-US"/>
            <a:t>An ID number for each patient</a:t>
          </a:r>
        </a:p>
      </dgm:t>
    </dgm:pt>
    <dgm:pt modelId="{3646C05A-ACDF-4986-BC60-A2CA0FC93CA3}" type="parTrans" cxnId="{2B4D0348-52D5-493F-A16C-0D7E0F098AE2}">
      <dgm:prSet/>
      <dgm:spPr/>
      <dgm:t>
        <a:bodyPr/>
        <a:lstStyle/>
        <a:p>
          <a:endParaRPr lang="en-US"/>
        </a:p>
      </dgm:t>
    </dgm:pt>
    <dgm:pt modelId="{3108079A-858B-4C83-9285-E08BC31B029D}" type="sibTrans" cxnId="{2B4D0348-52D5-493F-A16C-0D7E0F098AE2}">
      <dgm:prSet/>
      <dgm:spPr/>
      <dgm:t>
        <a:bodyPr/>
        <a:lstStyle/>
        <a:p>
          <a:endParaRPr lang="en-US"/>
        </a:p>
      </dgm:t>
    </dgm:pt>
    <dgm:pt modelId="{21AFF86E-9CAA-4F03-ABFA-0155ECBAA319}">
      <dgm:prSet/>
      <dgm:spPr/>
      <dgm:t>
        <a:bodyPr/>
        <a:lstStyle/>
        <a:p>
          <a:r>
            <a:rPr lang="en-US"/>
            <a:t>Frequency of Sadness, Euphoria, Exhaustion, and Sleeplessness</a:t>
          </a:r>
        </a:p>
      </dgm:t>
    </dgm:pt>
    <dgm:pt modelId="{2DEE4BFE-96C6-48B7-A773-BDAD83194D43}" type="parTrans" cxnId="{1B5CA5DB-9337-48D5-8D98-A6FD364A8F5E}">
      <dgm:prSet/>
      <dgm:spPr/>
      <dgm:t>
        <a:bodyPr/>
        <a:lstStyle/>
        <a:p>
          <a:endParaRPr lang="en-US"/>
        </a:p>
      </dgm:t>
    </dgm:pt>
    <dgm:pt modelId="{CB357FBB-B8C6-49FD-B99C-A59F7F407A1D}" type="sibTrans" cxnId="{1B5CA5DB-9337-48D5-8D98-A6FD364A8F5E}">
      <dgm:prSet/>
      <dgm:spPr/>
      <dgm:t>
        <a:bodyPr/>
        <a:lstStyle/>
        <a:p>
          <a:endParaRPr lang="en-US"/>
        </a:p>
      </dgm:t>
    </dgm:pt>
    <dgm:pt modelId="{2B02D93E-218E-4A23-AC1E-3EE65435A6A3}">
      <dgm:prSet/>
      <dgm:spPr/>
      <dgm:t>
        <a:bodyPr/>
        <a:lstStyle/>
        <a:p>
          <a:r>
            <a:rPr lang="en-US"/>
            <a:t>A Yes/No response to experiencing Mood Swings, Suicidial Thoughts, Anorexia, Disobedience, Justifying Behaviors, Moving on,  Nervous Breakdowns, Admission of Mistakes, and Overthinking</a:t>
          </a:r>
        </a:p>
      </dgm:t>
    </dgm:pt>
    <dgm:pt modelId="{3F0E0A6C-60BD-494A-BA36-983A63D36E4D}" type="parTrans" cxnId="{F67076B6-CFB1-4FD2-9717-B3B08E63E380}">
      <dgm:prSet/>
      <dgm:spPr/>
      <dgm:t>
        <a:bodyPr/>
        <a:lstStyle/>
        <a:p>
          <a:endParaRPr lang="en-US"/>
        </a:p>
      </dgm:t>
    </dgm:pt>
    <dgm:pt modelId="{FE2B0BCF-6DB8-42B2-93F3-9F9A37129C51}" type="sibTrans" cxnId="{F67076B6-CFB1-4FD2-9717-B3B08E63E380}">
      <dgm:prSet/>
      <dgm:spPr/>
      <dgm:t>
        <a:bodyPr/>
        <a:lstStyle/>
        <a:p>
          <a:endParaRPr lang="en-US"/>
        </a:p>
      </dgm:t>
    </dgm:pt>
    <dgm:pt modelId="{74FAEFA2-E949-446E-B554-7BFBCAF422C3}">
      <dgm:prSet/>
      <dgm:spPr/>
      <dgm:t>
        <a:bodyPr/>
        <a:lstStyle/>
        <a:p>
          <a:r>
            <a:rPr lang="en-US"/>
            <a:t>A 1 to 10 scale of Sexual Activity, Concentration, and Optimism</a:t>
          </a:r>
        </a:p>
      </dgm:t>
    </dgm:pt>
    <dgm:pt modelId="{9414DDF1-4201-4AA9-8081-791AA2BD4384}" type="parTrans" cxnId="{18A18A6F-EF44-4338-B81A-2EC3784E9801}">
      <dgm:prSet/>
      <dgm:spPr/>
      <dgm:t>
        <a:bodyPr/>
        <a:lstStyle/>
        <a:p>
          <a:endParaRPr lang="en-US"/>
        </a:p>
      </dgm:t>
    </dgm:pt>
    <dgm:pt modelId="{6E60B805-FB0F-4489-A3F4-CBE7EC7156AA}" type="sibTrans" cxnId="{18A18A6F-EF44-4338-B81A-2EC3784E9801}">
      <dgm:prSet/>
      <dgm:spPr/>
      <dgm:t>
        <a:bodyPr/>
        <a:lstStyle/>
        <a:p>
          <a:endParaRPr lang="en-US"/>
        </a:p>
      </dgm:t>
    </dgm:pt>
    <dgm:pt modelId="{19AB3083-6251-4B97-9B53-3318CB5EC4F3}">
      <dgm:prSet/>
      <dgm:spPr/>
      <dgm:t>
        <a:bodyPr/>
        <a:lstStyle/>
        <a:p>
          <a:r>
            <a:rPr lang="en-US"/>
            <a:t>Their diagnosis</a:t>
          </a:r>
        </a:p>
      </dgm:t>
    </dgm:pt>
    <dgm:pt modelId="{AAEC2C9A-87F4-4F6F-963B-07DC583930E6}" type="parTrans" cxnId="{472B8449-117F-4546-972D-67AC804CBC58}">
      <dgm:prSet/>
      <dgm:spPr/>
      <dgm:t>
        <a:bodyPr/>
        <a:lstStyle/>
        <a:p>
          <a:endParaRPr lang="en-US"/>
        </a:p>
      </dgm:t>
    </dgm:pt>
    <dgm:pt modelId="{AD2AF6FA-E9B6-4D55-A42F-BE90752410E0}" type="sibTrans" cxnId="{472B8449-117F-4546-972D-67AC804CBC58}">
      <dgm:prSet/>
      <dgm:spPr/>
      <dgm:t>
        <a:bodyPr/>
        <a:lstStyle/>
        <a:p>
          <a:endParaRPr lang="en-US"/>
        </a:p>
      </dgm:t>
    </dgm:pt>
    <dgm:pt modelId="{4DBDAF98-8A30-4B6E-85A8-C1E0236AB604}" type="pres">
      <dgm:prSet presAssocID="{005E958A-E5CA-44CD-BFD0-11770981C48B}" presName="linear" presStyleCnt="0">
        <dgm:presLayoutVars>
          <dgm:animLvl val="lvl"/>
          <dgm:resizeHandles val="exact"/>
        </dgm:presLayoutVars>
      </dgm:prSet>
      <dgm:spPr/>
    </dgm:pt>
    <dgm:pt modelId="{12FED88E-8257-44D5-817C-D16CCD4ABD27}" type="pres">
      <dgm:prSet presAssocID="{06AC735F-D338-4413-9928-93B98F83C26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6F622D1-6E05-4EFC-8DEC-480A33A60131}" type="pres">
      <dgm:prSet presAssocID="{3108079A-858B-4C83-9285-E08BC31B029D}" presName="spacer" presStyleCnt="0"/>
      <dgm:spPr/>
    </dgm:pt>
    <dgm:pt modelId="{270EB245-8C7E-4585-AA0E-C911C49C32C6}" type="pres">
      <dgm:prSet presAssocID="{21AFF86E-9CAA-4F03-ABFA-0155ECBAA31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80BB892-2E06-4FB3-A129-0DB32798E115}" type="pres">
      <dgm:prSet presAssocID="{CB357FBB-B8C6-49FD-B99C-A59F7F407A1D}" presName="spacer" presStyleCnt="0"/>
      <dgm:spPr/>
    </dgm:pt>
    <dgm:pt modelId="{9F6C738D-6B7D-4B03-82AB-2DDFFBDBCF84}" type="pres">
      <dgm:prSet presAssocID="{2B02D93E-218E-4A23-AC1E-3EE65435A6A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1DA728B-AEB9-4E31-96E1-8657C997A280}" type="pres">
      <dgm:prSet presAssocID="{FE2B0BCF-6DB8-42B2-93F3-9F9A37129C51}" presName="spacer" presStyleCnt="0"/>
      <dgm:spPr/>
    </dgm:pt>
    <dgm:pt modelId="{29B00C86-1CF6-4C57-A8DF-BC622AA288D9}" type="pres">
      <dgm:prSet presAssocID="{74FAEFA2-E949-446E-B554-7BFBCAF422C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617917C-2E2E-400D-9CA5-BD4EC23CBA79}" type="pres">
      <dgm:prSet presAssocID="{6E60B805-FB0F-4489-A3F4-CBE7EC7156AA}" presName="spacer" presStyleCnt="0"/>
      <dgm:spPr/>
    </dgm:pt>
    <dgm:pt modelId="{A75F1B29-A561-40D7-A996-33144D934BBA}" type="pres">
      <dgm:prSet presAssocID="{19AB3083-6251-4B97-9B53-3318CB5EC4F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9F9B337-05BF-404C-9597-8FD56FDB5209}" type="presOf" srcId="{19AB3083-6251-4B97-9B53-3318CB5EC4F3}" destId="{A75F1B29-A561-40D7-A996-33144D934BBA}" srcOrd="0" destOrd="0" presId="urn:microsoft.com/office/officeart/2005/8/layout/vList2"/>
    <dgm:cxn modelId="{DE48B13B-8E3C-4014-A65D-6CB8F55CAA81}" type="presOf" srcId="{21AFF86E-9CAA-4F03-ABFA-0155ECBAA319}" destId="{270EB245-8C7E-4585-AA0E-C911C49C32C6}" srcOrd="0" destOrd="0" presId="urn:microsoft.com/office/officeart/2005/8/layout/vList2"/>
    <dgm:cxn modelId="{8141C83F-40F7-4A49-AAEB-E0B68FE28164}" type="presOf" srcId="{06AC735F-D338-4413-9928-93B98F83C268}" destId="{12FED88E-8257-44D5-817C-D16CCD4ABD27}" srcOrd="0" destOrd="0" presId="urn:microsoft.com/office/officeart/2005/8/layout/vList2"/>
    <dgm:cxn modelId="{2B4D0348-52D5-493F-A16C-0D7E0F098AE2}" srcId="{005E958A-E5CA-44CD-BFD0-11770981C48B}" destId="{06AC735F-D338-4413-9928-93B98F83C268}" srcOrd="0" destOrd="0" parTransId="{3646C05A-ACDF-4986-BC60-A2CA0FC93CA3}" sibTransId="{3108079A-858B-4C83-9285-E08BC31B029D}"/>
    <dgm:cxn modelId="{472B8449-117F-4546-972D-67AC804CBC58}" srcId="{005E958A-E5CA-44CD-BFD0-11770981C48B}" destId="{19AB3083-6251-4B97-9B53-3318CB5EC4F3}" srcOrd="4" destOrd="0" parTransId="{AAEC2C9A-87F4-4F6F-963B-07DC583930E6}" sibTransId="{AD2AF6FA-E9B6-4D55-A42F-BE90752410E0}"/>
    <dgm:cxn modelId="{18A18A6F-EF44-4338-B81A-2EC3784E9801}" srcId="{005E958A-E5CA-44CD-BFD0-11770981C48B}" destId="{74FAEFA2-E949-446E-B554-7BFBCAF422C3}" srcOrd="3" destOrd="0" parTransId="{9414DDF1-4201-4AA9-8081-791AA2BD4384}" sibTransId="{6E60B805-FB0F-4489-A3F4-CBE7EC7156AA}"/>
    <dgm:cxn modelId="{35984E9E-DEC6-4178-AAA2-D66FF4F6B130}" type="presOf" srcId="{2B02D93E-218E-4A23-AC1E-3EE65435A6A3}" destId="{9F6C738D-6B7D-4B03-82AB-2DDFFBDBCF84}" srcOrd="0" destOrd="0" presId="urn:microsoft.com/office/officeart/2005/8/layout/vList2"/>
    <dgm:cxn modelId="{F67076B6-CFB1-4FD2-9717-B3B08E63E380}" srcId="{005E958A-E5CA-44CD-BFD0-11770981C48B}" destId="{2B02D93E-218E-4A23-AC1E-3EE65435A6A3}" srcOrd="2" destOrd="0" parTransId="{3F0E0A6C-60BD-494A-BA36-983A63D36E4D}" sibTransId="{FE2B0BCF-6DB8-42B2-93F3-9F9A37129C51}"/>
    <dgm:cxn modelId="{1B5CA5DB-9337-48D5-8D98-A6FD364A8F5E}" srcId="{005E958A-E5CA-44CD-BFD0-11770981C48B}" destId="{21AFF86E-9CAA-4F03-ABFA-0155ECBAA319}" srcOrd="1" destOrd="0" parTransId="{2DEE4BFE-96C6-48B7-A773-BDAD83194D43}" sibTransId="{CB357FBB-B8C6-49FD-B99C-A59F7F407A1D}"/>
    <dgm:cxn modelId="{1C7DE1E3-EF8F-4DCC-B611-A7A42246B62E}" type="presOf" srcId="{74FAEFA2-E949-446E-B554-7BFBCAF422C3}" destId="{29B00C86-1CF6-4C57-A8DF-BC622AA288D9}" srcOrd="0" destOrd="0" presId="urn:microsoft.com/office/officeart/2005/8/layout/vList2"/>
    <dgm:cxn modelId="{ECE165F7-FFD1-404E-A4DF-4632147DC10A}" type="presOf" srcId="{005E958A-E5CA-44CD-BFD0-11770981C48B}" destId="{4DBDAF98-8A30-4B6E-85A8-C1E0236AB604}" srcOrd="0" destOrd="0" presId="urn:microsoft.com/office/officeart/2005/8/layout/vList2"/>
    <dgm:cxn modelId="{3AFF8DAD-6565-4436-9CC7-5D5EACF065DC}" type="presParOf" srcId="{4DBDAF98-8A30-4B6E-85A8-C1E0236AB604}" destId="{12FED88E-8257-44D5-817C-D16CCD4ABD27}" srcOrd="0" destOrd="0" presId="urn:microsoft.com/office/officeart/2005/8/layout/vList2"/>
    <dgm:cxn modelId="{6487A887-2121-4DFE-A12D-A84EE03DF906}" type="presParOf" srcId="{4DBDAF98-8A30-4B6E-85A8-C1E0236AB604}" destId="{F6F622D1-6E05-4EFC-8DEC-480A33A60131}" srcOrd="1" destOrd="0" presId="urn:microsoft.com/office/officeart/2005/8/layout/vList2"/>
    <dgm:cxn modelId="{6C0FECD3-BCE7-418A-A691-40052FDE80D1}" type="presParOf" srcId="{4DBDAF98-8A30-4B6E-85A8-C1E0236AB604}" destId="{270EB245-8C7E-4585-AA0E-C911C49C32C6}" srcOrd="2" destOrd="0" presId="urn:microsoft.com/office/officeart/2005/8/layout/vList2"/>
    <dgm:cxn modelId="{FAFDCA7E-55A0-4C09-9625-B2357D9B092C}" type="presParOf" srcId="{4DBDAF98-8A30-4B6E-85A8-C1E0236AB604}" destId="{A80BB892-2E06-4FB3-A129-0DB32798E115}" srcOrd="3" destOrd="0" presId="urn:microsoft.com/office/officeart/2005/8/layout/vList2"/>
    <dgm:cxn modelId="{F22E78FD-C62D-4CAA-A8E0-507C4D29FB4D}" type="presParOf" srcId="{4DBDAF98-8A30-4B6E-85A8-C1E0236AB604}" destId="{9F6C738D-6B7D-4B03-82AB-2DDFFBDBCF84}" srcOrd="4" destOrd="0" presId="urn:microsoft.com/office/officeart/2005/8/layout/vList2"/>
    <dgm:cxn modelId="{B3AC59CD-0F96-4299-BC06-A0F7B0FDE256}" type="presParOf" srcId="{4DBDAF98-8A30-4B6E-85A8-C1E0236AB604}" destId="{91DA728B-AEB9-4E31-96E1-8657C997A280}" srcOrd="5" destOrd="0" presId="urn:microsoft.com/office/officeart/2005/8/layout/vList2"/>
    <dgm:cxn modelId="{47C4FE07-A32A-43E0-9A73-B29FCB68FA0A}" type="presParOf" srcId="{4DBDAF98-8A30-4B6E-85A8-C1E0236AB604}" destId="{29B00C86-1CF6-4C57-A8DF-BC622AA288D9}" srcOrd="6" destOrd="0" presId="urn:microsoft.com/office/officeart/2005/8/layout/vList2"/>
    <dgm:cxn modelId="{834533FE-0446-4757-B185-657B296854B9}" type="presParOf" srcId="{4DBDAF98-8A30-4B6E-85A8-C1E0236AB604}" destId="{2617917C-2E2E-400D-9CA5-BD4EC23CBA79}" srcOrd="7" destOrd="0" presId="urn:microsoft.com/office/officeart/2005/8/layout/vList2"/>
    <dgm:cxn modelId="{125572C4-824D-4894-8B64-B17FE33DC084}" type="presParOf" srcId="{4DBDAF98-8A30-4B6E-85A8-C1E0236AB604}" destId="{A75F1B29-A561-40D7-A996-33144D934BB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177E31-B23A-496D-9F61-6E3E95B72477}" type="doc">
      <dgm:prSet loTypeId="urn:microsoft.com/office/officeart/2005/8/layout/matrix3" loCatId="matrix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57C75BE-56F3-4C0E-A0D3-BBB283B1966C}">
      <dgm:prSet/>
      <dgm:spPr/>
      <dgm:t>
        <a:bodyPr/>
        <a:lstStyle/>
        <a:p>
          <a:r>
            <a:rPr lang="en-US"/>
            <a:t>K-Nearest Neighbors Classifier</a:t>
          </a:r>
        </a:p>
      </dgm:t>
    </dgm:pt>
    <dgm:pt modelId="{B0D5A764-C575-4657-A651-3B798C71A432}" type="parTrans" cxnId="{D6024AF6-F9F2-40DF-B79E-C033BBCD7BCD}">
      <dgm:prSet/>
      <dgm:spPr/>
      <dgm:t>
        <a:bodyPr/>
        <a:lstStyle/>
        <a:p>
          <a:endParaRPr lang="en-US"/>
        </a:p>
      </dgm:t>
    </dgm:pt>
    <dgm:pt modelId="{D8C4B83B-0178-423B-9039-B9A95FBD858E}" type="sibTrans" cxnId="{D6024AF6-F9F2-40DF-B79E-C033BBCD7BCD}">
      <dgm:prSet/>
      <dgm:spPr/>
      <dgm:t>
        <a:bodyPr/>
        <a:lstStyle/>
        <a:p>
          <a:endParaRPr lang="en-US"/>
        </a:p>
      </dgm:t>
    </dgm:pt>
    <dgm:pt modelId="{B47406C3-E8D2-44B1-AB77-3F9A463E1D2A}">
      <dgm:prSet/>
      <dgm:spPr/>
      <dgm:t>
        <a:bodyPr/>
        <a:lstStyle/>
        <a:p>
          <a:r>
            <a:rPr lang="en-US"/>
            <a:t>Decision Tree Classifier</a:t>
          </a:r>
        </a:p>
      </dgm:t>
    </dgm:pt>
    <dgm:pt modelId="{16B2DF31-34F1-4DB4-92AF-54DD4EC59266}" type="parTrans" cxnId="{6D24DBA1-0F38-447E-9E00-C8D57432D6F6}">
      <dgm:prSet/>
      <dgm:spPr/>
      <dgm:t>
        <a:bodyPr/>
        <a:lstStyle/>
        <a:p>
          <a:endParaRPr lang="en-US"/>
        </a:p>
      </dgm:t>
    </dgm:pt>
    <dgm:pt modelId="{ED36D794-7D77-4BE7-A976-07D53B7DC6EC}" type="sibTrans" cxnId="{6D24DBA1-0F38-447E-9E00-C8D57432D6F6}">
      <dgm:prSet/>
      <dgm:spPr/>
      <dgm:t>
        <a:bodyPr/>
        <a:lstStyle/>
        <a:p>
          <a:endParaRPr lang="en-US"/>
        </a:p>
      </dgm:t>
    </dgm:pt>
    <dgm:pt modelId="{4D7AE1C4-1A4D-4A81-8F65-4606737B8EF9}">
      <dgm:prSet/>
      <dgm:spPr/>
      <dgm:t>
        <a:bodyPr/>
        <a:lstStyle/>
        <a:p>
          <a:r>
            <a:rPr lang="en-US"/>
            <a:t>Random Forest Classifier</a:t>
          </a:r>
        </a:p>
      </dgm:t>
    </dgm:pt>
    <dgm:pt modelId="{9BDD0903-26EF-4718-B19B-023918E8E895}" type="parTrans" cxnId="{A23B1747-28E4-42A8-9D79-F3A6974ECA69}">
      <dgm:prSet/>
      <dgm:spPr/>
      <dgm:t>
        <a:bodyPr/>
        <a:lstStyle/>
        <a:p>
          <a:endParaRPr lang="en-US"/>
        </a:p>
      </dgm:t>
    </dgm:pt>
    <dgm:pt modelId="{80045887-BDF4-4700-9356-5AC6468B2E45}" type="sibTrans" cxnId="{A23B1747-28E4-42A8-9D79-F3A6974ECA69}">
      <dgm:prSet/>
      <dgm:spPr/>
      <dgm:t>
        <a:bodyPr/>
        <a:lstStyle/>
        <a:p>
          <a:endParaRPr lang="en-US"/>
        </a:p>
      </dgm:t>
    </dgm:pt>
    <dgm:pt modelId="{9AA7243F-C2A0-446C-B00A-5D2BB22137B7}">
      <dgm:prSet/>
      <dgm:spPr/>
      <dgm:t>
        <a:bodyPr/>
        <a:lstStyle/>
        <a:p>
          <a:r>
            <a:rPr lang="en-US"/>
            <a:t>Extra Trees Classifier</a:t>
          </a:r>
        </a:p>
      </dgm:t>
    </dgm:pt>
    <dgm:pt modelId="{632D9F0F-AA45-44AF-9053-B17CBC76CF1E}" type="parTrans" cxnId="{2F5B9FC6-391C-419A-9C74-D224087D34DC}">
      <dgm:prSet/>
      <dgm:spPr/>
      <dgm:t>
        <a:bodyPr/>
        <a:lstStyle/>
        <a:p>
          <a:endParaRPr lang="en-US"/>
        </a:p>
      </dgm:t>
    </dgm:pt>
    <dgm:pt modelId="{68BF0C6B-006C-412A-A336-02806EB4FF0C}" type="sibTrans" cxnId="{2F5B9FC6-391C-419A-9C74-D224087D34DC}">
      <dgm:prSet/>
      <dgm:spPr/>
      <dgm:t>
        <a:bodyPr/>
        <a:lstStyle/>
        <a:p>
          <a:endParaRPr lang="en-US"/>
        </a:p>
      </dgm:t>
    </dgm:pt>
    <dgm:pt modelId="{645C0D14-1815-4969-8E6E-32D152DF0D96}" type="pres">
      <dgm:prSet presAssocID="{5E177E31-B23A-496D-9F61-6E3E95B72477}" presName="matrix" presStyleCnt="0">
        <dgm:presLayoutVars>
          <dgm:chMax val="1"/>
          <dgm:dir/>
          <dgm:resizeHandles val="exact"/>
        </dgm:presLayoutVars>
      </dgm:prSet>
      <dgm:spPr/>
    </dgm:pt>
    <dgm:pt modelId="{1FBB93F7-59A8-4724-8A97-B5427AC88163}" type="pres">
      <dgm:prSet presAssocID="{5E177E31-B23A-496D-9F61-6E3E95B72477}" presName="diamond" presStyleLbl="bgShp" presStyleIdx="0" presStyleCnt="1"/>
      <dgm:spPr/>
    </dgm:pt>
    <dgm:pt modelId="{6ABC2575-44AB-4BB7-B2F1-655DB3D58165}" type="pres">
      <dgm:prSet presAssocID="{5E177E31-B23A-496D-9F61-6E3E95B7247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3BCC17A-5633-48F9-AF43-CA96EEF2D901}" type="pres">
      <dgm:prSet presAssocID="{5E177E31-B23A-496D-9F61-6E3E95B7247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6B59600-94F2-42AC-A602-E4E9F3234E3E}" type="pres">
      <dgm:prSet presAssocID="{5E177E31-B23A-496D-9F61-6E3E95B7247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7941E47-80C0-4B31-AE91-D529AA39EABF}" type="pres">
      <dgm:prSet presAssocID="{5E177E31-B23A-496D-9F61-6E3E95B7247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0C18901-DF08-4CED-A1F7-951FD5DCB36A}" type="presOf" srcId="{4D7AE1C4-1A4D-4A81-8F65-4606737B8EF9}" destId="{06B59600-94F2-42AC-A602-E4E9F3234E3E}" srcOrd="0" destOrd="0" presId="urn:microsoft.com/office/officeart/2005/8/layout/matrix3"/>
    <dgm:cxn modelId="{B79D2628-4E54-48B6-9CFE-CA193B65E298}" type="presOf" srcId="{C57C75BE-56F3-4C0E-A0D3-BBB283B1966C}" destId="{6ABC2575-44AB-4BB7-B2F1-655DB3D58165}" srcOrd="0" destOrd="0" presId="urn:microsoft.com/office/officeart/2005/8/layout/matrix3"/>
    <dgm:cxn modelId="{A23B1747-28E4-42A8-9D79-F3A6974ECA69}" srcId="{5E177E31-B23A-496D-9F61-6E3E95B72477}" destId="{4D7AE1C4-1A4D-4A81-8F65-4606737B8EF9}" srcOrd="2" destOrd="0" parTransId="{9BDD0903-26EF-4718-B19B-023918E8E895}" sibTransId="{80045887-BDF4-4700-9356-5AC6468B2E45}"/>
    <dgm:cxn modelId="{C0B0A775-A095-4732-B747-FEDA16F3C068}" type="presOf" srcId="{5E177E31-B23A-496D-9F61-6E3E95B72477}" destId="{645C0D14-1815-4969-8E6E-32D152DF0D96}" srcOrd="0" destOrd="0" presId="urn:microsoft.com/office/officeart/2005/8/layout/matrix3"/>
    <dgm:cxn modelId="{B15DE58B-2E59-4023-A11C-DA0A59C9F2BA}" type="presOf" srcId="{B47406C3-E8D2-44B1-AB77-3F9A463E1D2A}" destId="{A3BCC17A-5633-48F9-AF43-CA96EEF2D901}" srcOrd="0" destOrd="0" presId="urn:microsoft.com/office/officeart/2005/8/layout/matrix3"/>
    <dgm:cxn modelId="{76D8BA9D-61A3-48E5-9C3D-C8C3A08F921D}" type="presOf" srcId="{9AA7243F-C2A0-446C-B00A-5D2BB22137B7}" destId="{37941E47-80C0-4B31-AE91-D529AA39EABF}" srcOrd="0" destOrd="0" presId="urn:microsoft.com/office/officeart/2005/8/layout/matrix3"/>
    <dgm:cxn modelId="{6D24DBA1-0F38-447E-9E00-C8D57432D6F6}" srcId="{5E177E31-B23A-496D-9F61-6E3E95B72477}" destId="{B47406C3-E8D2-44B1-AB77-3F9A463E1D2A}" srcOrd="1" destOrd="0" parTransId="{16B2DF31-34F1-4DB4-92AF-54DD4EC59266}" sibTransId="{ED36D794-7D77-4BE7-A976-07D53B7DC6EC}"/>
    <dgm:cxn modelId="{2F5B9FC6-391C-419A-9C74-D224087D34DC}" srcId="{5E177E31-B23A-496D-9F61-6E3E95B72477}" destId="{9AA7243F-C2A0-446C-B00A-5D2BB22137B7}" srcOrd="3" destOrd="0" parTransId="{632D9F0F-AA45-44AF-9053-B17CBC76CF1E}" sibTransId="{68BF0C6B-006C-412A-A336-02806EB4FF0C}"/>
    <dgm:cxn modelId="{D6024AF6-F9F2-40DF-B79E-C033BBCD7BCD}" srcId="{5E177E31-B23A-496D-9F61-6E3E95B72477}" destId="{C57C75BE-56F3-4C0E-A0D3-BBB283B1966C}" srcOrd="0" destOrd="0" parTransId="{B0D5A764-C575-4657-A651-3B798C71A432}" sibTransId="{D8C4B83B-0178-423B-9039-B9A95FBD858E}"/>
    <dgm:cxn modelId="{28929334-F4A4-4E06-935E-6B365FEFC1E5}" type="presParOf" srcId="{645C0D14-1815-4969-8E6E-32D152DF0D96}" destId="{1FBB93F7-59A8-4724-8A97-B5427AC88163}" srcOrd="0" destOrd="0" presId="urn:microsoft.com/office/officeart/2005/8/layout/matrix3"/>
    <dgm:cxn modelId="{89E2CCEC-85F9-4278-9225-28FC44AB6DA9}" type="presParOf" srcId="{645C0D14-1815-4969-8E6E-32D152DF0D96}" destId="{6ABC2575-44AB-4BB7-B2F1-655DB3D58165}" srcOrd="1" destOrd="0" presId="urn:microsoft.com/office/officeart/2005/8/layout/matrix3"/>
    <dgm:cxn modelId="{C1B50C72-D8FB-4C9F-904B-87E22B82E3F9}" type="presParOf" srcId="{645C0D14-1815-4969-8E6E-32D152DF0D96}" destId="{A3BCC17A-5633-48F9-AF43-CA96EEF2D901}" srcOrd="2" destOrd="0" presId="urn:microsoft.com/office/officeart/2005/8/layout/matrix3"/>
    <dgm:cxn modelId="{99E5F772-B1C9-4B53-9FA8-759377A24090}" type="presParOf" srcId="{645C0D14-1815-4969-8E6E-32D152DF0D96}" destId="{06B59600-94F2-42AC-A602-E4E9F3234E3E}" srcOrd="3" destOrd="0" presId="urn:microsoft.com/office/officeart/2005/8/layout/matrix3"/>
    <dgm:cxn modelId="{37F5F967-E3CD-4C23-8B63-F798DCD6B62F}" type="presParOf" srcId="{645C0D14-1815-4969-8E6E-32D152DF0D96}" destId="{37941E47-80C0-4B31-AE91-D529AA39EABF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D47D8E-CC1D-47C5-834A-AF1581E1FA3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F486BC-74A3-4312-AC15-BBA6F64D13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perform a grid search for each model to tune their respective hyperparameters, hopefully improving performance</a:t>
          </a:r>
        </a:p>
      </dgm:t>
    </dgm:pt>
    <dgm:pt modelId="{188ED1E7-756A-478E-B195-8B18CD7C6D15}" type="parTrans" cxnId="{EE187CC8-3FCD-4B8C-A6BE-DFDCE61A0DE3}">
      <dgm:prSet/>
      <dgm:spPr/>
      <dgm:t>
        <a:bodyPr/>
        <a:lstStyle/>
        <a:p>
          <a:endParaRPr lang="en-US"/>
        </a:p>
      </dgm:t>
    </dgm:pt>
    <dgm:pt modelId="{2C48F6E5-06D8-4590-823E-617B50F2F88F}" type="sibTrans" cxnId="{EE187CC8-3FCD-4B8C-A6BE-DFDCE61A0DE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87D355-7C02-4E77-B628-5A3818B4F1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This may produce minor improvements, major improvements, or even no Improvements at all</a:t>
          </a:r>
        </a:p>
      </dgm:t>
    </dgm:pt>
    <dgm:pt modelId="{EB8A8C93-C3E0-4C91-8695-3B75734E6C07}" type="parTrans" cxnId="{E854D84B-E67A-4326-B6A5-D84C8A48111C}">
      <dgm:prSet/>
      <dgm:spPr/>
      <dgm:t>
        <a:bodyPr/>
        <a:lstStyle/>
        <a:p>
          <a:endParaRPr lang="en-US"/>
        </a:p>
      </dgm:t>
    </dgm:pt>
    <dgm:pt modelId="{9682BE85-14EE-4A91-92F4-329EBEAD028D}" type="sibTrans" cxnId="{E854D84B-E67A-4326-B6A5-D84C8A48111C}">
      <dgm:prSet/>
      <dgm:spPr/>
      <dgm:t>
        <a:bodyPr/>
        <a:lstStyle/>
        <a:p>
          <a:endParaRPr lang="en-US"/>
        </a:p>
      </dgm:t>
    </dgm:pt>
    <dgm:pt modelId="{00FFAF65-8397-4B35-8E98-E7813434EB31}" type="pres">
      <dgm:prSet presAssocID="{5DD47D8E-CC1D-47C5-834A-AF1581E1FA32}" presName="root" presStyleCnt="0">
        <dgm:presLayoutVars>
          <dgm:dir/>
          <dgm:resizeHandles val="exact"/>
        </dgm:presLayoutVars>
      </dgm:prSet>
      <dgm:spPr/>
    </dgm:pt>
    <dgm:pt modelId="{69D0F44C-8AD1-4D7C-8DCC-AE1972403A95}" type="pres">
      <dgm:prSet presAssocID="{5DD47D8E-CC1D-47C5-834A-AF1581E1FA32}" presName="container" presStyleCnt="0">
        <dgm:presLayoutVars>
          <dgm:dir/>
          <dgm:resizeHandles val="exact"/>
        </dgm:presLayoutVars>
      </dgm:prSet>
      <dgm:spPr/>
    </dgm:pt>
    <dgm:pt modelId="{865392C3-1C7A-4CD5-97EB-534F941670E3}" type="pres">
      <dgm:prSet presAssocID="{6AF486BC-74A3-4312-AC15-BBA6F64D1398}" presName="compNode" presStyleCnt="0"/>
      <dgm:spPr/>
    </dgm:pt>
    <dgm:pt modelId="{5B276C79-EE61-4DC4-A715-09AB2DBBD036}" type="pres">
      <dgm:prSet presAssocID="{6AF486BC-74A3-4312-AC15-BBA6F64D1398}" presName="iconBgRect" presStyleLbl="bgShp" presStyleIdx="0" presStyleCnt="2"/>
      <dgm:spPr/>
    </dgm:pt>
    <dgm:pt modelId="{24D77AE8-9118-4CFF-90D2-CC89A999AD42}" type="pres">
      <dgm:prSet presAssocID="{6AF486BC-74A3-4312-AC15-BBA6F64D139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3B42564-2534-4316-91F2-8E9EF093E0CB}" type="pres">
      <dgm:prSet presAssocID="{6AF486BC-74A3-4312-AC15-BBA6F64D1398}" presName="spaceRect" presStyleCnt="0"/>
      <dgm:spPr/>
    </dgm:pt>
    <dgm:pt modelId="{BFF35053-4E98-46EB-9F1B-AE58447E3431}" type="pres">
      <dgm:prSet presAssocID="{6AF486BC-74A3-4312-AC15-BBA6F64D1398}" presName="textRect" presStyleLbl="revTx" presStyleIdx="0" presStyleCnt="2">
        <dgm:presLayoutVars>
          <dgm:chMax val="1"/>
          <dgm:chPref val="1"/>
        </dgm:presLayoutVars>
      </dgm:prSet>
      <dgm:spPr/>
    </dgm:pt>
    <dgm:pt modelId="{67341DBB-770F-489F-8D8B-5D9D0134C743}" type="pres">
      <dgm:prSet presAssocID="{2C48F6E5-06D8-4590-823E-617B50F2F88F}" presName="sibTrans" presStyleLbl="sibTrans2D1" presStyleIdx="0" presStyleCnt="0"/>
      <dgm:spPr/>
    </dgm:pt>
    <dgm:pt modelId="{FF20CE99-1D7D-4189-97DA-184EA87DAB09}" type="pres">
      <dgm:prSet presAssocID="{5187D355-7C02-4E77-B628-5A3818B4F125}" presName="compNode" presStyleCnt="0"/>
      <dgm:spPr/>
    </dgm:pt>
    <dgm:pt modelId="{88A2D4B2-31BB-4635-8B7B-D1C249F722CF}" type="pres">
      <dgm:prSet presAssocID="{5187D355-7C02-4E77-B628-5A3818B4F125}" presName="iconBgRect" presStyleLbl="bgShp" presStyleIdx="1" presStyleCnt="2"/>
      <dgm:spPr/>
    </dgm:pt>
    <dgm:pt modelId="{CB4BAF88-B0E8-442C-B3D6-2353A2C2DB06}" type="pres">
      <dgm:prSet presAssocID="{5187D355-7C02-4E77-B628-5A3818B4F12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w blade"/>
        </a:ext>
      </dgm:extLst>
    </dgm:pt>
    <dgm:pt modelId="{29C1BE00-4B2C-4049-BA07-ABDCC6F6B618}" type="pres">
      <dgm:prSet presAssocID="{5187D355-7C02-4E77-B628-5A3818B4F125}" presName="spaceRect" presStyleCnt="0"/>
      <dgm:spPr/>
    </dgm:pt>
    <dgm:pt modelId="{1A269A00-8109-4FED-8354-1D3637B98120}" type="pres">
      <dgm:prSet presAssocID="{5187D355-7C02-4E77-B628-5A3818B4F125}" presName="textRect" presStyleLbl="revTx" presStyleIdx="1" presStyleCnt="2" custScaleX="110437">
        <dgm:presLayoutVars>
          <dgm:chMax val="1"/>
          <dgm:chPref val="1"/>
        </dgm:presLayoutVars>
      </dgm:prSet>
      <dgm:spPr/>
    </dgm:pt>
  </dgm:ptLst>
  <dgm:cxnLst>
    <dgm:cxn modelId="{C0CB4439-DFFA-4FAB-8914-1A0A011C15AD}" type="presOf" srcId="{6AF486BC-74A3-4312-AC15-BBA6F64D1398}" destId="{BFF35053-4E98-46EB-9F1B-AE58447E3431}" srcOrd="0" destOrd="0" presId="urn:microsoft.com/office/officeart/2018/2/layout/IconCircleList"/>
    <dgm:cxn modelId="{E854D84B-E67A-4326-B6A5-D84C8A48111C}" srcId="{5DD47D8E-CC1D-47C5-834A-AF1581E1FA32}" destId="{5187D355-7C02-4E77-B628-5A3818B4F125}" srcOrd="1" destOrd="0" parTransId="{EB8A8C93-C3E0-4C91-8695-3B75734E6C07}" sibTransId="{9682BE85-14EE-4A91-92F4-329EBEAD028D}"/>
    <dgm:cxn modelId="{97A30A52-08CA-4914-9474-EE62D3DD8DCC}" type="presOf" srcId="{5DD47D8E-CC1D-47C5-834A-AF1581E1FA32}" destId="{00FFAF65-8397-4B35-8E98-E7813434EB31}" srcOrd="0" destOrd="0" presId="urn:microsoft.com/office/officeart/2018/2/layout/IconCircleList"/>
    <dgm:cxn modelId="{063772B3-5AFB-426C-966A-42893F315214}" type="presOf" srcId="{5187D355-7C02-4E77-B628-5A3818B4F125}" destId="{1A269A00-8109-4FED-8354-1D3637B98120}" srcOrd="0" destOrd="0" presId="urn:microsoft.com/office/officeart/2018/2/layout/IconCircleList"/>
    <dgm:cxn modelId="{EE187CC8-3FCD-4B8C-A6BE-DFDCE61A0DE3}" srcId="{5DD47D8E-CC1D-47C5-834A-AF1581E1FA32}" destId="{6AF486BC-74A3-4312-AC15-BBA6F64D1398}" srcOrd="0" destOrd="0" parTransId="{188ED1E7-756A-478E-B195-8B18CD7C6D15}" sibTransId="{2C48F6E5-06D8-4590-823E-617B50F2F88F}"/>
    <dgm:cxn modelId="{4BF39AE4-78AE-4D9F-89EE-5531EE9EDF17}" type="presOf" srcId="{2C48F6E5-06D8-4590-823E-617B50F2F88F}" destId="{67341DBB-770F-489F-8D8B-5D9D0134C743}" srcOrd="0" destOrd="0" presId="urn:microsoft.com/office/officeart/2018/2/layout/IconCircleList"/>
    <dgm:cxn modelId="{8ADFA385-3DDE-4BDB-A071-ABB8BB6A332C}" type="presParOf" srcId="{00FFAF65-8397-4B35-8E98-E7813434EB31}" destId="{69D0F44C-8AD1-4D7C-8DCC-AE1972403A95}" srcOrd="0" destOrd="0" presId="urn:microsoft.com/office/officeart/2018/2/layout/IconCircleList"/>
    <dgm:cxn modelId="{89F65BDB-341A-4DBF-916F-34D7CE0ABF6C}" type="presParOf" srcId="{69D0F44C-8AD1-4D7C-8DCC-AE1972403A95}" destId="{865392C3-1C7A-4CD5-97EB-534F941670E3}" srcOrd="0" destOrd="0" presId="urn:microsoft.com/office/officeart/2018/2/layout/IconCircleList"/>
    <dgm:cxn modelId="{F4E3EC5F-5FE3-4EC1-899B-88B15DCF75B3}" type="presParOf" srcId="{865392C3-1C7A-4CD5-97EB-534F941670E3}" destId="{5B276C79-EE61-4DC4-A715-09AB2DBBD036}" srcOrd="0" destOrd="0" presId="urn:microsoft.com/office/officeart/2018/2/layout/IconCircleList"/>
    <dgm:cxn modelId="{C8132F49-649F-46E6-8AB7-11E0C7CA8172}" type="presParOf" srcId="{865392C3-1C7A-4CD5-97EB-534F941670E3}" destId="{24D77AE8-9118-4CFF-90D2-CC89A999AD42}" srcOrd="1" destOrd="0" presId="urn:microsoft.com/office/officeart/2018/2/layout/IconCircleList"/>
    <dgm:cxn modelId="{78B7A2E5-A5C3-429A-944F-AFB830E91F51}" type="presParOf" srcId="{865392C3-1C7A-4CD5-97EB-534F941670E3}" destId="{B3B42564-2534-4316-91F2-8E9EF093E0CB}" srcOrd="2" destOrd="0" presId="urn:microsoft.com/office/officeart/2018/2/layout/IconCircleList"/>
    <dgm:cxn modelId="{B0DEEBE6-5728-4E95-9D2C-D83CE045F9C7}" type="presParOf" srcId="{865392C3-1C7A-4CD5-97EB-534F941670E3}" destId="{BFF35053-4E98-46EB-9F1B-AE58447E3431}" srcOrd="3" destOrd="0" presId="urn:microsoft.com/office/officeart/2018/2/layout/IconCircleList"/>
    <dgm:cxn modelId="{64F1FB53-8290-493B-A838-CA3A806884CD}" type="presParOf" srcId="{69D0F44C-8AD1-4D7C-8DCC-AE1972403A95}" destId="{67341DBB-770F-489F-8D8B-5D9D0134C743}" srcOrd="1" destOrd="0" presId="urn:microsoft.com/office/officeart/2018/2/layout/IconCircleList"/>
    <dgm:cxn modelId="{2A3E4316-5553-480E-A556-4A4B96E7F878}" type="presParOf" srcId="{69D0F44C-8AD1-4D7C-8DCC-AE1972403A95}" destId="{FF20CE99-1D7D-4189-97DA-184EA87DAB09}" srcOrd="2" destOrd="0" presId="urn:microsoft.com/office/officeart/2018/2/layout/IconCircleList"/>
    <dgm:cxn modelId="{2D106F60-64C7-4092-9181-FA995061747B}" type="presParOf" srcId="{FF20CE99-1D7D-4189-97DA-184EA87DAB09}" destId="{88A2D4B2-31BB-4635-8B7B-D1C249F722CF}" srcOrd="0" destOrd="0" presId="urn:microsoft.com/office/officeart/2018/2/layout/IconCircleList"/>
    <dgm:cxn modelId="{768E7630-62DA-44EF-9102-456BA43CA0EB}" type="presParOf" srcId="{FF20CE99-1D7D-4189-97DA-184EA87DAB09}" destId="{CB4BAF88-B0E8-442C-B3D6-2353A2C2DB06}" srcOrd="1" destOrd="0" presId="urn:microsoft.com/office/officeart/2018/2/layout/IconCircleList"/>
    <dgm:cxn modelId="{81B966E5-CA56-46D5-9D2D-0DCECC635DBC}" type="presParOf" srcId="{FF20CE99-1D7D-4189-97DA-184EA87DAB09}" destId="{29C1BE00-4B2C-4049-BA07-ABDCC6F6B618}" srcOrd="2" destOrd="0" presId="urn:microsoft.com/office/officeart/2018/2/layout/IconCircleList"/>
    <dgm:cxn modelId="{450F0F73-3FAA-45FA-873E-D7543AD1D1EB}" type="presParOf" srcId="{FF20CE99-1D7D-4189-97DA-184EA87DAB09}" destId="{1A269A00-8109-4FED-8354-1D3637B9812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07FC3D-8E11-4F0E-B6D1-EC3F0105C2D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DC4BC6-3FD8-4CC2-AF9A-B1A9A1D89B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Performance Statistics:</a:t>
          </a:r>
          <a:endParaRPr lang="en-US"/>
        </a:p>
      </dgm:t>
    </dgm:pt>
    <dgm:pt modelId="{33C5789B-4A75-45AD-8544-8CAC1ACFB84D}" type="parTrans" cxnId="{0F347CDD-D012-4B13-9BDF-988AB544D612}">
      <dgm:prSet/>
      <dgm:spPr/>
      <dgm:t>
        <a:bodyPr/>
        <a:lstStyle/>
        <a:p>
          <a:endParaRPr lang="en-US"/>
        </a:p>
      </dgm:t>
    </dgm:pt>
    <dgm:pt modelId="{9F48D2A5-EF0D-4957-B05A-4A43944A51BB}" type="sibTrans" cxnId="{0F347CDD-D012-4B13-9BDF-988AB544D612}">
      <dgm:prSet/>
      <dgm:spPr/>
      <dgm:t>
        <a:bodyPr/>
        <a:lstStyle/>
        <a:p>
          <a:endParaRPr lang="en-US"/>
        </a:p>
      </dgm:t>
    </dgm:pt>
    <dgm:pt modelId="{DC93AFDD-D759-4D27-B138-4CC5F52B9D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Accuracy</a:t>
          </a:r>
          <a:endParaRPr lang="en-US"/>
        </a:p>
      </dgm:t>
    </dgm:pt>
    <dgm:pt modelId="{23EEF11F-99D9-465B-83AB-8A1861E7C127}" type="parTrans" cxnId="{9D31FF5A-9EA9-49F7-BDC9-66956C1C5D1F}">
      <dgm:prSet/>
      <dgm:spPr/>
      <dgm:t>
        <a:bodyPr/>
        <a:lstStyle/>
        <a:p>
          <a:endParaRPr lang="en-US"/>
        </a:p>
      </dgm:t>
    </dgm:pt>
    <dgm:pt modelId="{8D40BDB8-E9C6-4C0C-AA61-21B59B8E0938}" type="sibTrans" cxnId="{9D31FF5A-9EA9-49F7-BDC9-66956C1C5D1F}">
      <dgm:prSet/>
      <dgm:spPr/>
      <dgm:t>
        <a:bodyPr/>
        <a:lstStyle/>
        <a:p>
          <a:endParaRPr lang="en-US"/>
        </a:p>
      </dgm:t>
    </dgm:pt>
    <dgm:pt modelId="{22B6570A-8731-44BC-8AA7-EA6E3DFA11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Precision</a:t>
          </a:r>
          <a:endParaRPr lang="en-US"/>
        </a:p>
      </dgm:t>
    </dgm:pt>
    <dgm:pt modelId="{20717E3C-5B95-402C-B31D-67E6659C8A67}" type="parTrans" cxnId="{4F4D006A-939D-414F-8FEA-A8B39F03FEDC}">
      <dgm:prSet/>
      <dgm:spPr/>
      <dgm:t>
        <a:bodyPr/>
        <a:lstStyle/>
        <a:p>
          <a:endParaRPr lang="en-US"/>
        </a:p>
      </dgm:t>
    </dgm:pt>
    <dgm:pt modelId="{2BBB17D3-B539-4EDC-B9F7-B7D1FB752008}" type="sibTrans" cxnId="{4F4D006A-939D-414F-8FEA-A8B39F03FEDC}">
      <dgm:prSet/>
      <dgm:spPr/>
      <dgm:t>
        <a:bodyPr/>
        <a:lstStyle/>
        <a:p>
          <a:endParaRPr lang="en-US"/>
        </a:p>
      </dgm:t>
    </dgm:pt>
    <dgm:pt modelId="{2ABB90DC-0A7E-435A-B8FF-699A3AFD62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Recall (Sensitivity)</a:t>
          </a:r>
          <a:endParaRPr lang="en-US"/>
        </a:p>
      </dgm:t>
    </dgm:pt>
    <dgm:pt modelId="{0EDA8800-16F0-425E-A9CA-242E4C28F0E3}" type="parTrans" cxnId="{6A4F3173-8ABE-4C44-93F8-927322A678C6}">
      <dgm:prSet/>
      <dgm:spPr/>
      <dgm:t>
        <a:bodyPr/>
        <a:lstStyle/>
        <a:p>
          <a:endParaRPr lang="en-US"/>
        </a:p>
      </dgm:t>
    </dgm:pt>
    <dgm:pt modelId="{A7C5CF8E-7495-43D4-87CD-44C34ED909A4}" type="sibTrans" cxnId="{6A4F3173-8ABE-4C44-93F8-927322A678C6}">
      <dgm:prSet/>
      <dgm:spPr/>
      <dgm:t>
        <a:bodyPr/>
        <a:lstStyle/>
        <a:p>
          <a:endParaRPr lang="en-US"/>
        </a:p>
      </dgm:t>
    </dgm:pt>
    <dgm:pt modelId="{620EA1EE-604F-4EEB-8FD8-39E99D4F7D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Specificity</a:t>
          </a:r>
          <a:endParaRPr lang="en-US"/>
        </a:p>
      </dgm:t>
    </dgm:pt>
    <dgm:pt modelId="{055057ED-D7B9-4655-ABE9-324122ACACD5}" type="parTrans" cxnId="{F88AB57A-5534-4290-85A3-F975123E577C}">
      <dgm:prSet/>
      <dgm:spPr/>
      <dgm:t>
        <a:bodyPr/>
        <a:lstStyle/>
        <a:p>
          <a:endParaRPr lang="en-US"/>
        </a:p>
      </dgm:t>
    </dgm:pt>
    <dgm:pt modelId="{C6859A0E-A8C0-4A5C-862C-53AC873615CD}" type="sibTrans" cxnId="{F88AB57A-5534-4290-85A3-F975123E577C}">
      <dgm:prSet/>
      <dgm:spPr/>
      <dgm:t>
        <a:bodyPr/>
        <a:lstStyle/>
        <a:p>
          <a:endParaRPr lang="en-US"/>
        </a:p>
      </dgm:t>
    </dgm:pt>
    <dgm:pt modelId="{856EF179-9FC2-444C-BB15-78B18AD47E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F1 Score</a:t>
          </a:r>
          <a:endParaRPr lang="en-US"/>
        </a:p>
      </dgm:t>
    </dgm:pt>
    <dgm:pt modelId="{F6370EEF-B77E-4A65-86D8-B275DD8C2812}" type="parTrans" cxnId="{9C908E9D-E14E-435F-8A66-DA53D80656D7}">
      <dgm:prSet/>
      <dgm:spPr/>
      <dgm:t>
        <a:bodyPr/>
        <a:lstStyle/>
        <a:p>
          <a:endParaRPr lang="en-US"/>
        </a:p>
      </dgm:t>
    </dgm:pt>
    <dgm:pt modelId="{08BA786D-66F1-44C7-BCC5-2F1474410F08}" type="sibTrans" cxnId="{9C908E9D-E14E-435F-8A66-DA53D80656D7}">
      <dgm:prSet/>
      <dgm:spPr/>
      <dgm:t>
        <a:bodyPr/>
        <a:lstStyle/>
        <a:p>
          <a:endParaRPr lang="en-US"/>
        </a:p>
      </dgm:t>
    </dgm:pt>
    <dgm:pt modelId="{D5F7432F-EF24-4CBA-9445-4B10841A6A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K-Fold Cross Validation</a:t>
          </a:r>
          <a:endParaRPr lang="en-US"/>
        </a:p>
      </dgm:t>
    </dgm:pt>
    <dgm:pt modelId="{365A73E7-458F-44A9-AB76-BD522A777383}" type="parTrans" cxnId="{DC1C9FF1-E2C3-45F2-B2C3-1231DF8AD231}">
      <dgm:prSet/>
      <dgm:spPr/>
      <dgm:t>
        <a:bodyPr/>
        <a:lstStyle/>
        <a:p>
          <a:endParaRPr lang="en-US"/>
        </a:p>
      </dgm:t>
    </dgm:pt>
    <dgm:pt modelId="{A08325DD-FF02-46EC-9000-D731F0725622}" type="sibTrans" cxnId="{DC1C9FF1-E2C3-45F2-B2C3-1231DF8AD231}">
      <dgm:prSet/>
      <dgm:spPr/>
      <dgm:t>
        <a:bodyPr/>
        <a:lstStyle/>
        <a:p>
          <a:endParaRPr lang="en-US"/>
        </a:p>
      </dgm:t>
    </dgm:pt>
    <dgm:pt modelId="{23A7D710-C898-468A-BDA4-C245D79114A8}" type="pres">
      <dgm:prSet presAssocID="{0807FC3D-8E11-4F0E-B6D1-EC3F0105C2D1}" presName="root" presStyleCnt="0">
        <dgm:presLayoutVars>
          <dgm:dir/>
          <dgm:resizeHandles val="exact"/>
        </dgm:presLayoutVars>
      </dgm:prSet>
      <dgm:spPr/>
    </dgm:pt>
    <dgm:pt modelId="{0B524B15-0108-4385-9540-EA423CC91A27}" type="pres">
      <dgm:prSet presAssocID="{34DC4BC6-3FD8-4CC2-AF9A-B1A9A1D89B01}" presName="compNode" presStyleCnt="0"/>
      <dgm:spPr/>
    </dgm:pt>
    <dgm:pt modelId="{AB18A740-1CB6-483E-A9A6-30F516EAE16A}" type="pres">
      <dgm:prSet presAssocID="{34DC4BC6-3FD8-4CC2-AF9A-B1A9A1D89B01}" presName="bgRect" presStyleLbl="bgShp" presStyleIdx="0" presStyleCnt="2"/>
      <dgm:spPr/>
    </dgm:pt>
    <dgm:pt modelId="{C9BBDE07-C449-4627-BE80-6E6EE754DC33}" type="pres">
      <dgm:prSet presAssocID="{34DC4BC6-3FD8-4CC2-AF9A-B1A9A1D89B0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ngerprint"/>
        </a:ext>
      </dgm:extLst>
    </dgm:pt>
    <dgm:pt modelId="{57141F2D-B027-40F6-86BD-9E662FDC7757}" type="pres">
      <dgm:prSet presAssocID="{34DC4BC6-3FD8-4CC2-AF9A-B1A9A1D89B01}" presName="spaceRect" presStyleCnt="0"/>
      <dgm:spPr/>
    </dgm:pt>
    <dgm:pt modelId="{613BF3F0-CFE1-4431-A3E4-35704B4B5B6B}" type="pres">
      <dgm:prSet presAssocID="{34DC4BC6-3FD8-4CC2-AF9A-B1A9A1D89B01}" presName="parTx" presStyleLbl="revTx" presStyleIdx="0" presStyleCnt="3">
        <dgm:presLayoutVars>
          <dgm:chMax val="0"/>
          <dgm:chPref val="0"/>
        </dgm:presLayoutVars>
      </dgm:prSet>
      <dgm:spPr/>
    </dgm:pt>
    <dgm:pt modelId="{4337A90E-9BC1-4748-89CD-56D2ACE10AF2}" type="pres">
      <dgm:prSet presAssocID="{34DC4BC6-3FD8-4CC2-AF9A-B1A9A1D89B01}" presName="desTx" presStyleLbl="revTx" presStyleIdx="1" presStyleCnt="3">
        <dgm:presLayoutVars/>
      </dgm:prSet>
      <dgm:spPr/>
    </dgm:pt>
    <dgm:pt modelId="{C8994272-3CD6-4D27-9DA4-7C766F298C53}" type="pres">
      <dgm:prSet presAssocID="{9F48D2A5-EF0D-4957-B05A-4A43944A51BB}" presName="sibTrans" presStyleCnt="0"/>
      <dgm:spPr/>
    </dgm:pt>
    <dgm:pt modelId="{999C851D-9F77-4EB6-89DE-44FB3111B12F}" type="pres">
      <dgm:prSet presAssocID="{D5F7432F-EF24-4CBA-9445-4B10841A6A24}" presName="compNode" presStyleCnt="0"/>
      <dgm:spPr/>
    </dgm:pt>
    <dgm:pt modelId="{A8BB5487-2F7B-4E48-B969-11132F4E3F9C}" type="pres">
      <dgm:prSet presAssocID="{D5F7432F-EF24-4CBA-9445-4B10841A6A24}" presName="bgRect" presStyleLbl="bgShp" presStyleIdx="1" presStyleCnt="2"/>
      <dgm:spPr/>
    </dgm:pt>
    <dgm:pt modelId="{9B0C78C1-0A97-4117-99E8-F3620CC5C5F5}" type="pres">
      <dgm:prSet presAssocID="{D5F7432F-EF24-4CBA-9445-4B10841A6A2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Plan"/>
        </a:ext>
      </dgm:extLst>
    </dgm:pt>
    <dgm:pt modelId="{6DD5B9CD-4EAD-4ACE-AFF8-FF213D4D9125}" type="pres">
      <dgm:prSet presAssocID="{D5F7432F-EF24-4CBA-9445-4B10841A6A24}" presName="spaceRect" presStyleCnt="0"/>
      <dgm:spPr/>
    </dgm:pt>
    <dgm:pt modelId="{7EB4FE10-0A4B-4091-868B-2FEA8DD87DF5}" type="pres">
      <dgm:prSet presAssocID="{D5F7432F-EF24-4CBA-9445-4B10841A6A2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E25B612-CE54-4B8E-BF47-F51F78F56CDE}" type="presOf" srcId="{D5F7432F-EF24-4CBA-9445-4B10841A6A24}" destId="{7EB4FE10-0A4B-4091-868B-2FEA8DD87DF5}" srcOrd="0" destOrd="0" presId="urn:microsoft.com/office/officeart/2018/2/layout/IconVerticalSolidList"/>
    <dgm:cxn modelId="{F59C7521-3979-4586-8A6D-1D32818AED0D}" type="presOf" srcId="{DC93AFDD-D759-4D27-B138-4CC5F52B9D51}" destId="{4337A90E-9BC1-4748-89CD-56D2ACE10AF2}" srcOrd="0" destOrd="0" presId="urn:microsoft.com/office/officeart/2018/2/layout/IconVerticalSolidList"/>
    <dgm:cxn modelId="{CF69122D-4D18-4E21-8B0C-CEE00F8747A2}" type="presOf" srcId="{856EF179-9FC2-444C-BB15-78B18AD47EC9}" destId="{4337A90E-9BC1-4748-89CD-56D2ACE10AF2}" srcOrd="0" destOrd="4" presId="urn:microsoft.com/office/officeart/2018/2/layout/IconVerticalSolidList"/>
    <dgm:cxn modelId="{4F4D006A-939D-414F-8FEA-A8B39F03FEDC}" srcId="{34DC4BC6-3FD8-4CC2-AF9A-B1A9A1D89B01}" destId="{22B6570A-8731-44BC-8AA7-EA6E3DFA11FB}" srcOrd="1" destOrd="0" parTransId="{20717E3C-5B95-402C-B31D-67E6659C8A67}" sibTransId="{2BBB17D3-B539-4EDC-B9F7-B7D1FB752008}"/>
    <dgm:cxn modelId="{6A4F3173-8ABE-4C44-93F8-927322A678C6}" srcId="{34DC4BC6-3FD8-4CC2-AF9A-B1A9A1D89B01}" destId="{2ABB90DC-0A7E-435A-B8FF-699A3AFD6297}" srcOrd="2" destOrd="0" parTransId="{0EDA8800-16F0-425E-A9CA-242E4C28F0E3}" sibTransId="{A7C5CF8E-7495-43D4-87CD-44C34ED909A4}"/>
    <dgm:cxn modelId="{20743E75-60EC-45F7-BAC9-2D4FA31EE309}" type="presOf" srcId="{0807FC3D-8E11-4F0E-B6D1-EC3F0105C2D1}" destId="{23A7D710-C898-468A-BDA4-C245D79114A8}" srcOrd="0" destOrd="0" presId="urn:microsoft.com/office/officeart/2018/2/layout/IconVerticalSolidList"/>
    <dgm:cxn modelId="{F88AB57A-5534-4290-85A3-F975123E577C}" srcId="{34DC4BC6-3FD8-4CC2-AF9A-B1A9A1D89B01}" destId="{620EA1EE-604F-4EEB-8FD8-39E99D4F7D31}" srcOrd="3" destOrd="0" parTransId="{055057ED-D7B9-4655-ABE9-324122ACACD5}" sibTransId="{C6859A0E-A8C0-4A5C-862C-53AC873615CD}"/>
    <dgm:cxn modelId="{9D31FF5A-9EA9-49F7-BDC9-66956C1C5D1F}" srcId="{34DC4BC6-3FD8-4CC2-AF9A-B1A9A1D89B01}" destId="{DC93AFDD-D759-4D27-B138-4CC5F52B9D51}" srcOrd="0" destOrd="0" parTransId="{23EEF11F-99D9-465B-83AB-8A1861E7C127}" sibTransId="{8D40BDB8-E9C6-4C0C-AA61-21B59B8E0938}"/>
    <dgm:cxn modelId="{69C3CE92-7B15-4DE0-9617-FAD0267D3ED2}" type="presOf" srcId="{2ABB90DC-0A7E-435A-B8FF-699A3AFD6297}" destId="{4337A90E-9BC1-4748-89CD-56D2ACE10AF2}" srcOrd="0" destOrd="2" presId="urn:microsoft.com/office/officeart/2018/2/layout/IconVerticalSolidList"/>
    <dgm:cxn modelId="{9C908E9D-E14E-435F-8A66-DA53D80656D7}" srcId="{34DC4BC6-3FD8-4CC2-AF9A-B1A9A1D89B01}" destId="{856EF179-9FC2-444C-BB15-78B18AD47EC9}" srcOrd="4" destOrd="0" parTransId="{F6370EEF-B77E-4A65-86D8-B275DD8C2812}" sibTransId="{08BA786D-66F1-44C7-BCC5-2F1474410F08}"/>
    <dgm:cxn modelId="{AA659FD7-D570-45E3-B92B-07FD75D2675A}" type="presOf" srcId="{22B6570A-8731-44BC-8AA7-EA6E3DFA11FB}" destId="{4337A90E-9BC1-4748-89CD-56D2ACE10AF2}" srcOrd="0" destOrd="1" presId="urn:microsoft.com/office/officeart/2018/2/layout/IconVerticalSolidList"/>
    <dgm:cxn modelId="{0F347CDD-D012-4B13-9BDF-988AB544D612}" srcId="{0807FC3D-8E11-4F0E-B6D1-EC3F0105C2D1}" destId="{34DC4BC6-3FD8-4CC2-AF9A-B1A9A1D89B01}" srcOrd="0" destOrd="0" parTransId="{33C5789B-4A75-45AD-8544-8CAC1ACFB84D}" sibTransId="{9F48D2A5-EF0D-4957-B05A-4A43944A51BB}"/>
    <dgm:cxn modelId="{E2A0D1EE-B063-4994-B98E-7D4881883711}" type="presOf" srcId="{620EA1EE-604F-4EEB-8FD8-39E99D4F7D31}" destId="{4337A90E-9BC1-4748-89CD-56D2ACE10AF2}" srcOrd="0" destOrd="3" presId="urn:microsoft.com/office/officeart/2018/2/layout/IconVerticalSolidList"/>
    <dgm:cxn modelId="{DC1C9FF1-E2C3-45F2-B2C3-1231DF8AD231}" srcId="{0807FC3D-8E11-4F0E-B6D1-EC3F0105C2D1}" destId="{D5F7432F-EF24-4CBA-9445-4B10841A6A24}" srcOrd="1" destOrd="0" parTransId="{365A73E7-458F-44A9-AB76-BD522A777383}" sibTransId="{A08325DD-FF02-46EC-9000-D731F0725622}"/>
    <dgm:cxn modelId="{3B7BF1FF-1A0E-4853-9DF4-6754DDCC3E67}" type="presOf" srcId="{34DC4BC6-3FD8-4CC2-AF9A-B1A9A1D89B01}" destId="{613BF3F0-CFE1-4431-A3E4-35704B4B5B6B}" srcOrd="0" destOrd="0" presId="urn:microsoft.com/office/officeart/2018/2/layout/IconVerticalSolidList"/>
    <dgm:cxn modelId="{1F95F5BF-D8C8-4A69-B05B-C854705D8EDA}" type="presParOf" srcId="{23A7D710-C898-468A-BDA4-C245D79114A8}" destId="{0B524B15-0108-4385-9540-EA423CC91A27}" srcOrd="0" destOrd="0" presId="urn:microsoft.com/office/officeart/2018/2/layout/IconVerticalSolidList"/>
    <dgm:cxn modelId="{4BB10CE8-CD0A-4657-9C6E-AAC7692FBDA8}" type="presParOf" srcId="{0B524B15-0108-4385-9540-EA423CC91A27}" destId="{AB18A740-1CB6-483E-A9A6-30F516EAE16A}" srcOrd="0" destOrd="0" presId="urn:microsoft.com/office/officeart/2018/2/layout/IconVerticalSolidList"/>
    <dgm:cxn modelId="{ACF1D4C9-3E34-4E27-8B61-AC0A7508D0B9}" type="presParOf" srcId="{0B524B15-0108-4385-9540-EA423CC91A27}" destId="{C9BBDE07-C449-4627-BE80-6E6EE754DC33}" srcOrd="1" destOrd="0" presId="urn:microsoft.com/office/officeart/2018/2/layout/IconVerticalSolidList"/>
    <dgm:cxn modelId="{272A2EFC-2227-488D-B6D0-36C98CCC76E7}" type="presParOf" srcId="{0B524B15-0108-4385-9540-EA423CC91A27}" destId="{57141F2D-B027-40F6-86BD-9E662FDC7757}" srcOrd="2" destOrd="0" presId="urn:microsoft.com/office/officeart/2018/2/layout/IconVerticalSolidList"/>
    <dgm:cxn modelId="{D7ADF3ED-52FA-4E8B-A643-6357A58B6C97}" type="presParOf" srcId="{0B524B15-0108-4385-9540-EA423CC91A27}" destId="{613BF3F0-CFE1-4431-A3E4-35704B4B5B6B}" srcOrd="3" destOrd="0" presId="urn:microsoft.com/office/officeart/2018/2/layout/IconVerticalSolidList"/>
    <dgm:cxn modelId="{4A264A5F-96DB-4F1B-B41E-41159040BF36}" type="presParOf" srcId="{0B524B15-0108-4385-9540-EA423CC91A27}" destId="{4337A90E-9BC1-4748-89CD-56D2ACE10AF2}" srcOrd="4" destOrd="0" presId="urn:microsoft.com/office/officeart/2018/2/layout/IconVerticalSolidList"/>
    <dgm:cxn modelId="{975B5186-2096-47C7-9A30-2A6504428318}" type="presParOf" srcId="{23A7D710-C898-468A-BDA4-C245D79114A8}" destId="{C8994272-3CD6-4D27-9DA4-7C766F298C53}" srcOrd="1" destOrd="0" presId="urn:microsoft.com/office/officeart/2018/2/layout/IconVerticalSolidList"/>
    <dgm:cxn modelId="{A42AEEDD-FCCF-4CAD-B5E3-B14CE5AA9EB9}" type="presParOf" srcId="{23A7D710-C898-468A-BDA4-C245D79114A8}" destId="{999C851D-9F77-4EB6-89DE-44FB3111B12F}" srcOrd="2" destOrd="0" presId="urn:microsoft.com/office/officeart/2018/2/layout/IconVerticalSolidList"/>
    <dgm:cxn modelId="{373B6791-1A19-415B-85F7-4FFBA292518A}" type="presParOf" srcId="{999C851D-9F77-4EB6-89DE-44FB3111B12F}" destId="{A8BB5487-2F7B-4E48-B969-11132F4E3F9C}" srcOrd="0" destOrd="0" presId="urn:microsoft.com/office/officeart/2018/2/layout/IconVerticalSolidList"/>
    <dgm:cxn modelId="{ABE3828B-79CC-4A48-BEA3-B0205D63D434}" type="presParOf" srcId="{999C851D-9F77-4EB6-89DE-44FB3111B12F}" destId="{9B0C78C1-0A97-4117-99E8-F3620CC5C5F5}" srcOrd="1" destOrd="0" presId="urn:microsoft.com/office/officeart/2018/2/layout/IconVerticalSolidList"/>
    <dgm:cxn modelId="{C800F066-5A42-44F4-BC48-10B3C89D6AC1}" type="presParOf" srcId="{999C851D-9F77-4EB6-89DE-44FB3111B12F}" destId="{6DD5B9CD-4EAD-4ACE-AFF8-FF213D4D9125}" srcOrd="2" destOrd="0" presId="urn:microsoft.com/office/officeart/2018/2/layout/IconVerticalSolidList"/>
    <dgm:cxn modelId="{C82F10EB-F8E6-47D3-9D8A-E3EEDC2C1C20}" type="presParOf" srcId="{999C851D-9F77-4EB6-89DE-44FB3111B12F}" destId="{7EB4FE10-0A4B-4091-868B-2FEA8DD87D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27F5C0-A9B4-4A02-B78D-5D92E462573A}">
      <dsp:nvSpPr>
        <dsp:cNvPr id="0" name=""/>
        <dsp:cNvSpPr/>
      </dsp:nvSpPr>
      <dsp:spPr>
        <a:xfrm>
          <a:off x="0" y="418017"/>
          <a:ext cx="2821837" cy="17918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C1E411-A385-4F2A-98F7-9BF3887892FD}">
      <dsp:nvSpPr>
        <dsp:cNvPr id="0" name=""/>
        <dsp:cNvSpPr/>
      </dsp:nvSpPr>
      <dsp:spPr>
        <a:xfrm>
          <a:off x="313537" y="715877"/>
          <a:ext cx="2821837" cy="1791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Bright-Hope need to diagnose mood disorders in patients</a:t>
          </a:r>
        </a:p>
      </dsp:txBody>
      <dsp:txXfrm>
        <a:off x="366019" y="768359"/>
        <a:ext cx="2716873" cy="1686902"/>
      </dsp:txXfrm>
    </dsp:sp>
    <dsp:sp modelId="{686DD44F-1150-4C79-A1C8-78416EC3ECE5}">
      <dsp:nvSpPr>
        <dsp:cNvPr id="0" name=""/>
        <dsp:cNvSpPr/>
      </dsp:nvSpPr>
      <dsp:spPr>
        <a:xfrm>
          <a:off x="3448912" y="418017"/>
          <a:ext cx="2821837" cy="17918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107B38-7A1B-4AA1-A1CC-435311A02109}">
      <dsp:nvSpPr>
        <dsp:cNvPr id="0" name=""/>
        <dsp:cNvSpPr/>
      </dsp:nvSpPr>
      <dsp:spPr>
        <a:xfrm>
          <a:off x="3762449" y="715877"/>
          <a:ext cx="2821837" cy="1791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Available to us is a dataset containing self-reported survey results of 240 patients, along with the diagnosis given to them</a:t>
          </a:r>
        </a:p>
      </dsp:txBody>
      <dsp:txXfrm>
        <a:off x="3814931" y="768359"/>
        <a:ext cx="2716873" cy="1686902"/>
      </dsp:txXfrm>
    </dsp:sp>
    <dsp:sp modelId="{25BE4E5C-4F8E-44AF-A55D-271923F3FBE2}">
      <dsp:nvSpPr>
        <dsp:cNvPr id="0" name=""/>
        <dsp:cNvSpPr/>
      </dsp:nvSpPr>
      <dsp:spPr>
        <a:xfrm>
          <a:off x="6897824" y="418017"/>
          <a:ext cx="2821837" cy="17918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A3DF7F-4583-4CC4-82CB-66EF09EAB407}">
      <dsp:nvSpPr>
        <dsp:cNvPr id="0" name=""/>
        <dsp:cNvSpPr/>
      </dsp:nvSpPr>
      <dsp:spPr>
        <a:xfrm>
          <a:off x="7211362" y="715877"/>
          <a:ext cx="2821837" cy="1791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Our goal is to use machine learning to leverage this data to create our own predictive model to assess mood disorder based on survey results</a:t>
          </a:r>
        </a:p>
      </dsp:txBody>
      <dsp:txXfrm>
        <a:off x="7263844" y="768359"/>
        <a:ext cx="2716873" cy="16869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ED88E-8257-44D5-817C-D16CCD4ABD27}">
      <dsp:nvSpPr>
        <dsp:cNvPr id="0" name=""/>
        <dsp:cNvSpPr/>
      </dsp:nvSpPr>
      <dsp:spPr>
        <a:xfrm>
          <a:off x="0" y="151336"/>
          <a:ext cx="10033200" cy="67532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 ID number for each patient</a:t>
          </a:r>
        </a:p>
      </dsp:txBody>
      <dsp:txXfrm>
        <a:off x="32967" y="184303"/>
        <a:ext cx="9967266" cy="609393"/>
      </dsp:txXfrm>
    </dsp:sp>
    <dsp:sp modelId="{270EB245-8C7E-4585-AA0E-C911C49C32C6}">
      <dsp:nvSpPr>
        <dsp:cNvPr id="0" name=""/>
        <dsp:cNvSpPr/>
      </dsp:nvSpPr>
      <dsp:spPr>
        <a:xfrm>
          <a:off x="0" y="875624"/>
          <a:ext cx="10033200" cy="675327"/>
        </a:xfrm>
        <a:prstGeom prst="roundRect">
          <a:avLst/>
        </a:prstGeom>
        <a:solidFill>
          <a:schemeClr val="accent2">
            <a:hueOff val="-374549"/>
            <a:satOff val="-1209"/>
            <a:lumOff val="372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Frequency of Sadness, Euphoria, Exhaustion, and Sleeplessness</a:t>
          </a:r>
        </a:p>
      </dsp:txBody>
      <dsp:txXfrm>
        <a:off x="32967" y="908591"/>
        <a:ext cx="9967266" cy="609393"/>
      </dsp:txXfrm>
    </dsp:sp>
    <dsp:sp modelId="{9F6C738D-6B7D-4B03-82AB-2DDFFBDBCF84}">
      <dsp:nvSpPr>
        <dsp:cNvPr id="0" name=""/>
        <dsp:cNvSpPr/>
      </dsp:nvSpPr>
      <dsp:spPr>
        <a:xfrm>
          <a:off x="0" y="1599911"/>
          <a:ext cx="10033200" cy="675327"/>
        </a:xfrm>
        <a:prstGeom prst="roundRect">
          <a:avLst/>
        </a:prstGeom>
        <a:solidFill>
          <a:schemeClr val="accent2">
            <a:hueOff val="-749098"/>
            <a:satOff val="-2419"/>
            <a:lumOff val="745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Yes/No response to experiencing Mood Swings, Suicidial Thoughts, Anorexia, Disobedience, Justifying Behaviors, Moving on,  Nervous Breakdowns, Admission of Mistakes, and Overthinking</a:t>
          </a:r>
        </a:p>
      </dsp:txBody>
      <dsp:txXfrm>
        <a:off x="32967" y="1632878"/>
        <a:ext cx="9967266" cy="609393"/>
      </dsp:txXfrm>
    </dsp:sp>
    <dsp:sp modelId="{29B00C86-1CF6-4C57-A8DF-BC622AA288D9}">
      <dsp:nvSpPr>
        <dsp:cNvPr id="0" name=""/>
        <dsp:cNvSpPr/>
      </dsp:nvSpPr>
      <dsp:spPr>
        <a:xfrm>
          <a:off x="0" y="2324199"/>
          <a:ext cx="10033200" cy="675327"/>
        </a:xfrm>
        <a:prstGeom prst="roundRect">
          <a:avLst/>
        </a:prstGeom>
        <a:solidFill>
          <a:schemeClr val="accent2">
            <a:hueOff val="-1123646"/>
            <a:satOff val="-3628"/>
            <a:lumOff val="111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1 to 10 scale of Sexual Activity, Concentration, and Optimism</a:t>
          </a:r>
        </a:p>
      </dsp:txBody>
      <dsp:txXfrm>
        <a:off x="32967" y="2357166"/>
        <a:ext cx="9967266" cy="609393"/>
      </dsp:txXfrm>
    </dsp:sp>
    <dsp:sp modelId="{A75F1B29-A561-40D7-A996-33144D934BBA}">
      <dsp:nvSpPr>
        <dsp:cNvPr id="0" name=""/>
        <dsp:cNvSpPr/>
      </dsp:nvSpPr>
      <dsp:spPr>
        <a:xfrm>
          <a:off x="0" y="3048486"/>
          <a:ext cx="10033200" cy="675327"/>
        </a:xfrm>
        <a:prstGeom prst="roundRect">
          <a:avLst/>
        </a:prstGeom>
        <a:solidFill>
          <a:schemeClr val="accent2">
            <a:hueOff val="-1498195"/>
            <a:satOff val="-4837"/>
            <a:lumOff val="1490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Their diagnosis</a:t>
          </a:r>
        </a:p>
      </dsp:txBody>
      <dsp:txXfrm>
        <a:off x="32967" y="3081453"/>
        <a:ext cx="9967266" cy="609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BB93F7-59A8-4724-8A97-B5427AC88163}">
      <dsp:nvSpPr>
        <dsp:cNvPr id="0" name=""/>
        <dsp:cNvSpPr/>
      </dsp:nvSpPr>
      <dsp:spPr>
        <a:xfrm>
          <a:off x="0" y="393654"/>
          <a:ext cx="4996207" cy="4996207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BC2575-44AB-4BB7-B2F1-655DB3D58165}">
      <dsp:nvSpPr>
        <dsp:cNvPr id="0" name=""/>
        <dsp:cNvSpPr/>
      </dsp:nvSpPr>
      <dsp:spPr>
        <a:xfrm>
          <a:off x="474639" y="868294"/>
          <a:ext cx="1948520" cy="1948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K-Nearest Neighbors Classifier</a:t>
          </a:r>
        </a:p>
      </dsp:txBody>
      <dsp:txXfrm>
        <a:off x="569758" y="963413"/>
        <a:ext cx="1758282" cy="1758282"/>
      </dsp:txXfrm>
    </dsp:sp>
    <dsp:sp modelId="{A3BCC17A-5633-48F9-AF43-CA96EEF2D901}">
      <dsp:nvSpPr>
        <dsp:cNvPr id="0" name=""/>
        <dsp:cNvSpPr/>
      </dsp:nvSpPr>
      <dsp:spPr>
        <a:xfrm>
          <a:off x="2573046" y="868294"/>
          <a:ext cx="1948520" cy="19485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Decision Tree Classifier</a:t>
          </a:r>
        </a:p>
      </dsp:txBody>
      <dsp:txXfrm>
        <a:off x="2668165" y="963413"/>
        <a:ext cx="1758282" cy="1758282"/>
      </dsp:txXfrm>
    </dsp:sp>
    <dsp:sp modelId="{06B59600-94F2-42AC-A602-E4E9F3234E3E}">
      <dsp:nvSpPr>
        <dsp:cNvPr id="0" name=""/>
        <dsp:cNvSpPr/>
      </dsp:nvSpPr>
      <dsp:spPr>
        <a:xfrm>
          <a:off x="474639" y="2966701"/>
          <a:ext cx="1948520" cy="1948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Random Forest Classifier</a:t>
          </a:r>
        </a:p>
      </dsp:txBody>
      <dsp:txXfrm>
        <a:off x="569758" y="3061820"/>
        <a:ext cx="1758282" cy="1758282"/>
      </dsp:txXfrm>
    </dsp:sp>
    <dsp:sp modelId="{37941E47-80C0-4B31-AE91-D529AA39EABF}">
      <dsp:nvSpPr>
        <dsp:cNvPr id="0" name=""/>
        <dsp:cNvSpPr/>
      </dsp:nvSpPr>
      <dsp:spPr>
        <a:xfrm>
          <a:off x="2573046" y="2966701"/>
          <a:ext cx="1948520" cy="1948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Extra Trees Classifier</a:t>
          </a:r>
        </a:p>
      </dsp:txBody>
      <dsp:txXfrm>
        <a:off x="2668165" y="3061820"/>
        <a:ext cx="1758282" cy="17582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276C79-EE61-4DC4-A715-09AB2DBBD036}">
      <dsp:nvSpPr>
        <dsp:cNvPr id="0" name=""/>
        <dsp:cNvSpPr/>
      </dsp:nvSpPr>
      <dsp:spPr>
        <a:xfrm>
          <a:off x="80532" y="1365368"/>
          <a:ext cx="1309455" cy="130945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D77AE8-9118-4CFF-90D2-CC89A999AD42}">
      <dsp:nvSpPr>
        <dsp:cNvPr id="0" name=""/>
        <dsp:cNvSpPr/>
      </dsp:nvSpPr>
      <dsp:spPr>
        <a:xfrm>
          <a:off x="355518" y="1640353"/>
          <a:ext cx="759483" cy="7594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35053-4E98-46EB-9F1B-AE58447E3431}">
      <dsp:nvSpPr>
        <dsp:cNvPr id="0" name=""/>
        <dsp:cNvSpPr/>
      </dsp:nvSpPr>
      <dsp:spPr>
        <a:xfrm>
          <a:off x="1670585" y="1365368"/>
          <a:ext cx="3086572" cy="1309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 perform a grid search for each model to tune their respective hyperparameters, hopefully improving performance</a:t>
          </a:r>
        </a:p>
      </dsp:txBody>
      <dsp:txXfrm>
        <a:off x="1670585" y="1365368"/>
        <a:ext cx="3086572" cy="1309455"/>
      </dsp:txXfrm>
    </dsp:sp>
    <dsp:sp modelId="{88A2D4B2-31BB-4635-8B7B-D1C249F722CF}">
      <dsp:nvSpPr>
        <dsp:cNvPr id="0" name=""/>
        <dsp:cNvSpPr/>
      </dsp:nvSpPr>
      <dsp:spPr>
        <a:xfrm>
          <a:off x="5294969" y="1365368"/>
          <a:ext cx="1309455" cy="130945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4BAF88-B0E8-442C-B3D6-2353A2C2DB06}">
      <dsp:nvSpPr>
        <dsp:cNvPr id="0" name=""/>
        <dsp:cNvSpPr/>
      </dsp:nvSpPr>
      <dsp:spPr>
        <a:xfrm>
          <a:off x="5569955" y="1640353"/>
          <a:ext cx="759483" cy="7594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269A00-8109-4FED-8354-1D3637B98120}">
      <dsp:nvSpPr>
        <dsp:cNvPr id="0" name=""/>
        <dsp:cNvSpPr/>
      </dsp:nvSpPr>
      <dsp:spPr>
        <a:xfrm>
          <a:off x="6723949" y="1365368"/>
          <a:ext cx="3408718" cy="1309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This may produce minor improvements, major improvements, or even no Improvements at all</a:t>
          </a:r>
        </a:p>
      </dsp:txBody>
      <dsp:txXfrm>
        <a:off x="6723949" y="1365368"/>
        <a:ext cx="3408718" cy="13094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8A740-1CB6-483E-A9A6-30F516EAE16A}">
      <dsp:nvSpPr>
        <dsp:cNvPr id="0" name=""/>
        <dsp:cNvSpPr/>
      </dsp:nvSpPr>
      <dsp:spPr>
        <a:xfrm>
          <a:off x="0" y="659192"/>
          <a:ext cx="10213200" cy="12096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BBDE07-C449-4627-BE80-6E6EE754DC33}">
      <dsp:nvSpPr>
        <dsp:cNvPr id="0" name=""/>
        <dsp:cNvSpPr/>
      </dsp:nvSpPr>
      <dsp:spPr>
        <a:xfrm>
          <a:off x="365931" y="931373"/>
          <a:ext cx="665330" cy="6653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3BF3F0-CFE1-4431-A3E4-35704B4B5B6B}">
      <dsp:nvSpPr>
        <dsp:cNvPr id="0" name=""/>
        <dsp:cNvSpPr/>
      </dsp:nvSpPr>
      <dsp:spPr>
        <a:xfrm>
          <a:off x="1397193" y="659192"/>
          <a:ext cx="4595940" cy="1209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26" tIns="128026" rIns="128026" bIns="12802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Performance Statistics:</a:t>
          </a:r>
          <a:endParaRPr lang="en-US" sz="2500" kern="1200"/>
        </a:p>
      </dsp:txBody>
      <dsp:txXfrm>
        <a:off x="1397193" y="659192"/>
        <a:ext cx="4595940" cy="1209691"/>
      </dsp:txXfrm>
    </dsp:sp>
    <dsp:sp modelId="{4337A90E-9BC1-4748-89CD-56D2ACE10AF2}">
      <dsp:nvSpPr>
        <dsp:cNvPr id="0" name=""/>
        <dsp:cNvSpPr/>
      </dsp:nvSpPr>
      <dsp:spPr>
        <a:xfrm>
          <a:off x="5993133" y="659192"/>
          <a:ext cx="4218700" cy="1209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26" tIns="128026" rIns="128026" bIns="128026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Accuracy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Precision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Recall (Sensitivity)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Specificity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F1 Score</a:t>
          </a:r>
          <a:endParaRPr lang="en-US" sz="1100" kern="1200"/>
        </a:p>
      </dsp:txBody>
      <dsp:txXfrm>
        <a:off x="5993133" y="659192"/>
        <a:ext cx="4218700" cy="1209691"/>
      </dsp:txXfrm>
    </dsp:sp>
    <dsp:sp modelId="{A8BB5487-2F7B-4E48-B969-11132F4E3F9C}">
      <dsp:nvSpPr>
        <dsp:cNvPr id="0" name=""/>
        <dsp:cNvSpPr/>
      </dsp:nvSpPr>
      <dsp:spPr>
        <a:xfrm>
          <a:off x="0" y="2171306"/>
          <a:ext cx="10213200" cy="12096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0C78C1-0A97-4117-99E8-F3620CC5C5F5}">
      <dsp:nvSpPr>
        <dsp:cNvPr id="0" name=""/>
        <dsp:cNvSpPr/>
      </dsp:nvSpPr>
      <dsp:spPr>
        <a:xfrm>
          <a:off x="365931" y="2443487"/>
          <a:ext cx="665330" cy="6653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B4FE10-0A4B-4091-868B-2FEA8DD87DF5}">
      <dsp:nvSpPr>
        <dsp:cNvPr id="0" name=""/>
        <dsp:cNvSpPr/>
      </dsp:nvSpPr>
      <dsp:spPr>
        <a:xfrm>
          <a:off x="1397193" y="2171306"/>
          <a:ext cx="8814640" cy="1209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26" tIns="128026" rIns="128026" bIns="12802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K-Fold Cross Validation</a:t>
          </a:r>
          <a:endParaRPr lang="en-US" sz="2500" kern="1200"/>
        </a:p>
      </dsp:txBody>
      <dsp:txXfrm>
        <a:off x="1397193" y="2171306"/>
        <a:ext cx="8814640" cy="12096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A15B02-9742-483E-83C6-B8BE48C00ECA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4852E-98E7-4262-A0E1-B758684B8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74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my name is Enrique Rosen, and today ill be talking you through our process of identifying mood disorders in patients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4852E-98E7-4262-A0E1-B758684B8F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6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4852E-98E7-4262-A0E1-B758684B8F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92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Sexual activity is centered at about 5 our of 10, Concentration and optimism at 4.  Sadness and sleeplessness are hovering between seldom and sometimes, Euphoria is seldom, and Exhaustion is sometimes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4852E-98E7-4262-A0E1-B758684B8F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08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find relatively equal distributions of our binary variables, hovering from around 40 to 55% reported “yes”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4852E-98E7-4262-A0E1-B758684B8F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29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can see, there is a relatively even split between all 4 diagnoses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4852E-98E7-4262-A0E1-B758684B8F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08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We assess 4 possible models in order to predict our Diagnosis: we will continue with the one that performs the task of classification the best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4852E-98E7-4262-A0E1-B758684B8F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623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a basic version of each model, we test its accuracy on a set of training data. K nearest neighbors performed the worst with an accuracy of only 80%, while the rest excelled at 96.7%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4852E-98E7-4262-A0E1-B758684B8F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5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K-fold cross validation is the most computationally intensive, and may give the most insightful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4852E-98E7-4262-A0E1-B758684B8F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09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Tuning the hyperparameters, the accuracy of KNN was improved to 95%, but still below the other models </a:t>
            </a:r>
            <a:r>
              <a:rPr lang="en-US" dirty="0" err="1"/>
              <a:t>whos</a:t>
            </a:r>
            <a:r>
              <a:rPr lang="en-US" dirty="0"/>
              <a:t> accuracy remains unchanged. </a:t>
            </a:r>
            <a:r>
              <a:rPr lang="en-US" dirty="0" err="1"/>
              <a:t>ExtraTree</a:t>
            </a:r>
            <a:r>
              <a:rPr lang="en-US" dirty="0"/>
              <a:t> appears the best with the highest f1 score, and no statistics lower than any other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4852E-98E7-4262-A0E1-B758684B8F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20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asses the accuracy of each model with 3-fold cross validation, as we can see here, Extra Tree still performs the best at 96%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4852E-98E7-4262-A0E1-B758684B8F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8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5045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37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2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15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863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53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38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272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803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75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0" r:id="rId5"/>
    <p:sldLayoutId id="2147483745" r:id="rId6"/>
    <p:sldLayoutId id="2147483741" r:id="rId7"/>
    <p:sldLayoutId id="2147483742" r:id="rId8"/>
    <p:sldLayoutId id="2147483743" r:id="rId9"/>
    <p:sldLayoutId id="2147483744" r:id="rId10"/>
    <p:sldLayoutId id="214748374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4CA2EAD-E7C7-4F64-924A-52D34FD75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4FCB41-0749-7865-648E-E1796B89F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5975" y="1080000"/>
            <a:ext cx="6307200" cy="2185200"/>
          </a:xfrm>
        </p:spPr>
        <p:txBody>
          <a:bodyPr>
            <a:normAutofit/>
          </a:bodyPr>
          <a:lstStyle/>
          <a:p>
            <a:r>
              <a:rPr lang="en-US" dirty="0"/>
              <a:t>Identifying Mood Disorders in Patients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3BEB75-FFD1-0959-06B3-3BE013444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5975" y="4068000"/>
            <a:ext cx="6307200" cy="1710500"/>
          </a:xfrm>
        </p:spPr>
        <p:txBody>
          <a:bodyPr>
            <a:normAutofit/>
          </a:bodyPr>
          <a:lstStyle/>
          <a:p>
            <a:r>
              <a:rPr lang="en-US" dirty="0"/>
              <a:t>Analysis by Group 2, Presentation by Enrique Rosen</a:t>
            </a:r>
          </a:p>
        </p:txBody>
      </p:sp>
      <p:pic>
        <p:nvPicPr>
          <p:cNvPr id="4" name="Picture 3" descr="A close-up of a colorful smoke&#10;&#10;Description automatically generated">
            <a:extLst>
              <a:ext uri="{FF2B5EF4-FFF2-40B4-BE49-F238E27FC236}">
                <a16:creationId xmlns:a16="http://schemas.microsoft.com/office/drawing/2014/main" id="{8571F458-6577-4176-4363-3A08A3CC47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044" r="26347" b="-1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9575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8023409B-ACF1-05FB-FE28-B8A2D4E3DC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49538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37"/>
    </mc:Choice>
    <mc:Fallback>
      <p:transition spd="slow" advTm="7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EE5FB-B104-9707-5C44-E9145723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perform more robust comparison, the following metrics will be used to assess performance: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758A36-35F0-6B79-A441-D20D2D3294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1147500"/>
              </p:ext>
            </p:extLst>
          </p:nvPr>
        </p:nvGraphicFramePr>
        <p:xfrm>
          <a:off x="989400" y="1685925"/>
          <a:ext cx="10213200" cy="4040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AE003A2-9FF8-5D24-4C06-B5BE9E2EA7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39592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10"/>
    </mc:Choice>
    <mc:Fallback>
      <p:transition spd="slow" advTm="1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E7137-52BC-1005-5AEF-906E20BD0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Tuned Hyperparameters: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8F800-536F-BF11-D37A-79B6D59D8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For the KNN model, the parameter is set as follows: number of neighbors is 2.</a:t>
            </a:r>
          </a:p>
          <a:p>
            <a:r>
              <a:rPr lang="en-US" dirty="0"/>
              <a:t>"For the Decision Tree model, the parameters are set as follows: criterion is '</a:t>
            </a:r>
            <a:r>
              <a:rPr lang="en-US" dirty="0" err="1"/>
              <a:t>gini</a:t>
            </a:r>
            <a:r>
              <a:rPr lang="en-US" dirty="0"/>
              <a:t>', maximum depth is unlimited, minimum samples per leaf is 1, and minimum samples required to split is 2.</a:t>
            </a:r>
          </a:p>
          <a:p>
            <a:r>
              <a:rPr lang="en-US" dirty="0"/>
              <a:t>For the Random Tree model, the parameters are set as follows: maximum depth is unlimited, minimum samples per leaf is 1, minimum samples required to split is 2, and the number of estimators is 50.</a:t>
            </a:r>
          </a:p>
          <a:p>
            <a:r>
              <a:rPr lang="en-US" dirty="0"/>
              <a:t>For the Extra Tree model, the parameters are set as follows: maximum depth is unlimited, minimum samples per leaf is 1, minimum samples required to split is 2, and the number of estimators is 50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8D9F19F-4A0E-5900-DB2B-8BB8D2768A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55281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7"/>
    </mc:Choice>
    <mc:Fallback>
      <p:transition spd="slow" advTm="4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D4138-5E32-38FA-3A7C-E578D01E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Statistics: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BEC60FF-12E1-8B51-0F98-75EF67135A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6380849"/>
              </p:ext>
            </p:extLst>
          </p:nvPr>
        </p:nvGraphicFramePr>
        <p:xfrm>
          <a:off x="609600" y="2517299"/>
          <a:ext cx="10593387" cy="1828800"/>
        </p:xfrm>
        <a:graphic>
          <a:graphicData uri="http://schemas.openxmlformats.org/drawingml/2006/table">
            <a:tbl>
              <a:tblPr/>
              <a:tblGrid>
                <a:gridCol w="873760">
                  <a:extLst>
                    <a:ext uri="{9D8B030D-6E8A-4147-A177-3AD203B41FA5}">
                      <a16:colId xmlns:a16="http://schemas.microsoft.com/office/drawing/2014/main" val="3169019392"/>
                    </a:ext>
                  </a:extLst>
                </a:gridCol>
                <a:gridCol w="2152922">
                  <a:extLst>
                    <a:ext uri="{9D8B030D-6E8A-4147-A177-3AD203B41FA5}">
                      <a16:colId xmlns:a16="http://schemas.microsoft.com/office/drawing/2014/main" val="2699801312"/>
                    </a:ext>
                  </a:extLst>
                </a:gridCol>
                <a:gridCol w="1513341">
                  <a:extLst>
                    <a:ext uri="{9D8B030D-6E8A-4147-A177-3AD203B41FA5}">
                      <a16:colId xmlns:a16="http://schemas.microsoft.com/office/drawing/2014/main" val="3841136421"/>
                    </a:ext>
                  </a:extLst>
                </a:gridCol>
                <a:gridCol w="1513341">
                  <a:extLst>
                    <a:ext uri="{9D8B030D-6E8A-4147-A177-3AD203B41FA5}">
                      <a16:colId xmlns:a16="http://schemas.microsoft.com/office/drawing/2014/main" val="4192096103"/>
                    </a:ext>
                  </a:extLst>
                </a:gridCol>
                <a:gridCol w="1513341">
                  <a:extLst>
                    <a:ext uri="{9D8B030D-6E8A-4147-A177-3AD203B41FA5}">
                      <a16:colId xmlns:a16="http://schemas.microsoft.com/office/drawing/2014/main" val="2780495800"/>
                    </a:ext>
                  </a:extLst>
                </a:gridCol>
                <a:gridCol w="1513341">
                  <a:extLst>
                    <a:ext uri="{9D8B030D-6E8A-4147-A177-3AD203B41FA5}">
                      <a16:colId xmlns:a16="http://schemas.microsoft.com/office/drawing/2014/main" val="2987062467"/>
                    </a:ext>
                  </a:extLst>
                </a:gridCol>
                <a:gridCol w="1513341">
                  <a:extLst>
                    <a:ext uri="{9D8B030D-6E8A-4147-A177-3AD203B41FA5}">
                      <a16:colId xmlns:a16="http://schemas.microsoft.com/office/drawing/2014/main" val="36735162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Accuracy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Precision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Specificity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F1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15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KNN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0.950000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0.960565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0.946429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0.982249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0.844444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6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DecisionTree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0.966667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0.968750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0.973684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0.989130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0.922222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27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RandomForest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0.966667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0.968750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0.973684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0.989130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0.950000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650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ExtraTree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0.966667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0.968750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0.973684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0.989130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0.961111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624189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922A58B-23AD-D671-56D2-1255BB182E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69209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94"/>
    </mc:Choice>
    <mc:Fallback>
      <p:transition spd="slow" advTm="14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59C39A7B-1C8D-3E75-503B-08F99D6A1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782" y="579416"/>
            <a:ext cx="8814435" cy="569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139FF90-0190-F02A-BD9C-61AA980579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9843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28"/>
    </mc:Choice>
    <mc:Fallback>
      <p:transition spd="slow" advTm="6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D4E8A1-B099-88A4-6985-43B03EFC0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dirty="0"/>
              <a:t>Conclusions and Recommendations: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87454-275E-CE25-FA66-E0B811B28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361601"/>
            <a:ext cx="4078800" cy="341690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100"/>
              <a:t>Performing better or equal to all other models in every relevant statistic, our hyperparameter-tuned Extra Tree Classification model was the clear winner</a:t>
            </a:r>
          </a:p>
          <a:p>
            <a:pPr>
              <a:lnSpc>
                <a:spcPct val="140000"/>
              </a:lnSpc>
            </a:pPr>
            <a:r>
              <a:rPr lang="en-US" sz="1100"/>
              <a:t>It diagnosed patients correctly based on given survey data 96.7% of the time, with a precision of 96.9%, Sensitivity of 97.4%, specificity of 98.9%, </a:t>
            </a:r>
          </a:p>
          <a:p>
            <a:pPr>
              <a:lnSpc>
                <a:spcPct val="140000"/>
              </a:lnSpc>
            </a:pPr>
            <a:r>
              <a:rPr lang="en-US" sz="1100"/>
              <a:t>Doctors can use this model in tandem with their patient analysis to better diagnose patients, improving the quality of their care at Bright-Hope</a:t>
            </a:r>
          </a:p>
          <a:p>
            <a:pPr>
              <a:lnSpc>
                <a:spcPct val="140000"/>
              </a:lnSpc>
            </a:pPr>
            <a:endParaRPr lang="en-US" sz="11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Ribbon">
            <a:extLst>
              <a:ext uri="{FF2B5EF4-FFF2-40B4-BE49-F238E27FC236}">
                <a16:creationId xmlns:a16="http://schemas.microsoft.com/office/drawing/2014/main" id="{F0415C52-6DF8-2BE1-3684-2F73F4962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1127" y="927730"/>
            <a:ext cx="4999885" cy="4999885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91950BFD-7124-7B75-0EF0-43F54A3ADC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2379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46"/>
    </mc:Choice>
    <mc:Fallback>
      <p:transition spd="slow" advTm="20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0188A-C8F4-C1C6-BAE3-D96258C9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79822-D219-137E-4BC4-3813B51C1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240 records were part of the data set, increasing this could improve model performance </a:t>
            </a:r>
          </a:p>
          <a:p>
            <a:r>
              <a:rPr lang="en-US" dirty="0"/>
              <a:t>Errors in data set: Any errors in inputting values, or especially putting the wrong diagnosis in could drastically affect our model’s performance</a:t>
            </a:r>
          </a:p>
          <a:p>
            <a:r>
              <a:rPr lang="en-US" dirty="0"/>
              <a:t>The Model doesn’t account for variables outside of dataset: if someone self-reported as being awake nocturnally, our model wouldn’t be influenced by it even if it is a factor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6BE9740-0740-C2BA-7E1F-EC0A54AB9F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49133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65"/>
    </mc:Choice>
    <mc:Fallback>
      <p:transition spd="slow" advTm="12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46FA02-435D-BB3F-8E67-1463E9F8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51461"/>
            <a:ext cx="10213200" cy="1390902"/>
          </a:xfrm>
        </p:spPr>
        <p:txBody>
          <a:bodyPr anchor="ctr">
            <a:normAutofit/>
          </a:bodyPr>
          <a:lstStyle/>
          <a:p>
            <a:pPr algn="ctr"/>
            <a:r>
              <a:rPr lang="en-US" sz="4800"/>
              <a:t>Our Problem: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C41B9F-2328-D527-C3CF-166F8998C0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1419990"/>
              </p:ext>
            </p:extLst>
          </p:nvPr>
        </p:nvGraphicFramePr>
        <p:xfrm>
          <a:off x="1079400" y="2843213"/>
          <a:ext cx="10033200" cy="292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770ABBDF-8A96-29F9-D54A-49342B2416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85874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26"/>
    </mc:Choice>
    <mc:Fallback>
      <p:transition spd="slow" advTm="18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64A1D-AA5D-3E82-1160-8A2524EB5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51461"/>
            <a:ext cx="10213200" cy="1390902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Survey Data: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4751CB-E21C-4947-816D-A979A13008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805533"/>
              </p:ext>
            </p:extLst>
          </p:nvPr>
        </p:nvGraphicFramePr>
        <p:xfrm>
          <a:off x="1079400" y="1893824"/>
          <a:ext cx="10033200" cy="3875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86B47533-95D6-36B8-FBC7-8394F7259D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98725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84"/>
    </mc:Choice>
    <mc:Fallback>
      <p:transition spd="slow" advTm="24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8B4DE-4364-F916-189D-20F0C978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368884-EC1A-182B-D3E3-D8B4205422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2030893"/>
            <a:ext cx="10213975" cy="335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84FDD1C1-DE23-C638-80C3-21A50ACF16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1979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5"/>
    </mc:Choice>
    <mc:Fallback>
      <p:transition spd="slow" advTm="5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50B5175-9E4A-D8B5-2FAB-C813B097E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619125"/>
            <a:ext cx="11325225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41AE29C-7FE1-5866-5E75-748E022E93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87975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30"/>
    </mc:Choice>
    <mc:Fallback>
      <p:transition spd="slow" advTm="7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1BFA6D2-87CD-3B36-E852-91B19586A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08" y="921702"/>
            <a:ext cx="10055583" cy="501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97CB06C-53E1-A016-CB87-09F3F992B5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8589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6"/>
    </mc:Choice>
    <mc:Fallback>
      <p:transition spd="slow" advTm="5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F1DBC-5D86-B5B5-1EC5-EA486CB03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1" y="1079500"/>
            <a:ext cx="3904750" cy="4689475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Model Building: We assess 4 possible models in order to predict our Diagnosis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801379E-3925-6E61-D1F1-75523CAEB3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2266887"/>
              </p:ext>
            </p:extLst>
          </p:nvPr>
        </p:nvGraphicFramePr>
        <p:xfrm>
          <a:off x="6654799" y="531814"/>
          <a:ext cx="4996207" cy="5783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C7E6A848-B1F9-B5BA-AC9F-BD6307C06D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37213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63"/>
    </mc:Choice>
    <mc:Fallback>
      <p:transition spd="slow" advTm="14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CA56E8-3A68-4156-CE2B-1FF2631F6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dirty="0"/>
              <a:t>Initial Results: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DBF2D-B6A4-B5C2-BADB-7AED8145B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999" y="2361600"/>
            <a:ext cx="4821517" cy="4101111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dirty="0"/>
              <a:t>Accuracy of KNN: 80.0%</a:t>
            </a:r>
          </a:p>
          <a:p>
            <a:pPr>
              <a:lnSpc>
                <a:spcPct val="140000"/>
              </a:lnSpc>
            </a:pPr>
            <a:r>
              <a:rPr lang="en-US" dirty="0"/>
              <a:t>Accuracy of Decision Tree: 96.7%</a:t>
            </a:r>
          </a:p>
          <a:p>
            <a:pPr>
              <a:lnSpc>
                <a:spcPct val="140000"/>
              </a:lnSpc>
            </a:pPr>
            <a:r>
              <a:rPr lang="en-US" dirty="0"/>
              <a:t>Accuracy of Random Forest: 96.7%</a:t>
            </a:r>
          </a:p>
          <a:p>
            <a:pPr>
              <a:lnSpc>
                <a:spcPct val="140000"/>
              </a:lnSpc>
            </a:pPr>
            <a:r>
              <a:rPr lang="en-US" dirty="0"/>
              <a:t>Accuracy of Extra Tree: 96.7%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dirty="0"/>
              <a:t>There is no obvious best model, so we must fine-tune our models for performance</a:t>
            </a:r>
          </a:p>
          <a:p>
            <a:pPr marL="0" indent="0">
              <a:lnSpc>
                <a:spcPct val="140000"/>
              </a:lnSpc>
              <a:buNone/>
            </a:pP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Target">
            <a:extLst>
              <a:ext uri="{FF2B5EF4-FFF2-40B4-BE49-F238E27FC236}">
                <a16:creationId xmlns:a16="http://schemas.microsoft.com/office/drawing/2014/main" id="{2F33DDBF-5664-27C3-8EFC-CA61CFB5A0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51127" y="927730"/>
            <a:ext cx="4999885" cy="4999885"/>
          </a:xfrm>
          <a:prstGeom prst="rect">
            <a:avLst/>
          </a:prstGeom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8D8AE66C-57CE-A30E-D028-898DAE5ACA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90384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14"/>
    </mc:Choice>
    <mc:Fallback>
      <p:transition spd="slow" advTm="13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D5866-2FFA-8667-8E79-21C73515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our models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E15E3A-8FD9-145B-FCD9-ECA02B9C31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7120781"/>
              </p:ext>
            </p:extLst>
          </p:nvPr>
        </p:nvGraphicFramePr>
        <p:xfrm>
          <a:off x="989400" y="1685925"/>
          <a:ext cx="10213200" cy="4040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7F4C412-78BC-29D3-67AB-11BB960948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5106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51"/>
    </mc:Choice>
    <mc:Fallback>
      <p:transition spd="slow" advTm="12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rostyVTI">
  <a:themeElements>
    <a:clrScheme name="AnalogousFromDarkSeedLeftStep">
      <a:dk1>
        <a:srgbClr val="000000"/>
      </a:dk1>
      <a:lt1>
        <a:srgbClr val="FFFFFF"/>
      </a:lt1>
      <a:dk2>
        <a:srgbClr val="301B2A"/>
      </a:dk2>
      <a:lt2>
        <a:srgbClr val="F1F0F3"/>
      </a:lt2>
      <a:accent1>
        <a:srgbClr val="76AF1F"/>
      </a:accent1>
      <a:accent2>
        <a:srgbClr val="A8A512"/>
      </a:accent2>
      <a:accent3>
        <a:srgbClr val="E18F25"/>
      </a:accent3>
      <a:accent4>
        <a:srgbClr val="D53317"/>
      </a:accent4>
      <a:accent5>
        <a:srgbClr val="E7295C"/>
      </a:accent5>
      <a:accent6>
        <a:srgbClr val="D5179A"/>
      </a:accent6>
      <a:hlink>
        <a:srgbClr val="C0424F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866</Words>
  <Application>Microsoft Office PowerPoint</Application>
  <PresentationFormat>Widescreen</PresentationFormat>
  <Paragraphs>103</Paragraphs>
  <Slides>15</Slides>
  <Notes>10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Avenir Next LT Pro</vt:lpstr>
      <vt:lpstr>Goudy Old Style</vt:lpstr>
      <vt:lpstr>Wingdings</vt:lpstr>
      <vt:lpstr>FrostyVTI</vt:lpstr>
      <vt:lpstr>Identifying Mood Disorders in Patients</vt:lpstr>
      <vt:lpstr>Our Problem:</vt:lpstr>
      <vt:lpstr>Survey Data:</vt:lpstr>
      <vt:lpstr>Data Exploration:</vt:lpstr>
      <vt:lpstr>PowerPoint Presentation</vt:lpstr>
      <vt:lpstr>PowerPoint Presentation</vt:lpstr>
      <vt:lpstr>Model Building: We assess 4 possible models in order to predict our Diagnosis</vt:lpstr>
      <vt:lpstr>Initial Results:</vt:lpstr>
      <vt:lpstr>Improving our models</vt:lpstr>
      <vt:lpstr>To perform more robust comparison, the following metrics will be used to assess performance:</vt:lpstr>
      <vt:lpstr>Tuned Hyperparameters:</vt:lpstr>
      <vt:lpstr>Performance Statistics:</vt:lpstr>
      <vt:lpstr>PowerPoint Presentation</vt:lpstr>
      <vt:lpstr>Conclusions and Recommendations:</vt:lpstr>
      <vt:lpstr>Limitations of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Rosen, Enrique (rosenee)</dc:creator>
  <cp:lastModifiedBy>Rosen, Enrique (rosenee)</cp:lastModifiedBy>
  <cp:revision>1</cp:revision>
  <dcterms:created xsi:type="dcterms:W3CDTF">2024-12-12T23:02:50Z</dcterms:created>
  <dcterms:modified xsi:type="dcterms:W3CDTF">2024-12-13T00:31:18Z</dcterms:modified>
</cp:coreProperties>
</file>